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7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8" r:id="rId1"/>
  </p:sldMasterIdLst>
  <p:notesMasterIdLst>
    <p:notesMasterId r:id="rId14"/>
  </p:notesMasterIdLst>
  <p:sldIdLst>
    <p:sldId id="256" r:id="rId2"/>
    <p:sldId id="351" r:id="rId3"/>
    <p:sldId id="381" r:id="rId4"/>
    <p:sldId id="350" r:id="rId5"/>
    <p:sldId id="266" r:id="rId6"/>
    <p:sldId id="355" r:id="rId7"/>
    <p:sldId id="369" r:id="rId8"/>
    <p:sldId id="360" r:id="rId9"/>
    <p:sldId id="382" r:id="rId10"/>
    <p:sldId id="361" r:id="rId11"/>
    <p:sldId id="290" r:id="rId12"/>
    <p:sldId id="280" r:id="rId13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1600" b="1" kern="1200">
        <a:solidFill>
          <a:srgbClr val="003366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rgbClr val="003366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rgbClr val="003366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rgbClr val="003366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rgbClr val="003366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600" b="1" kern="1200">
        <a:solidFill>
          <a:srgbClr val="003366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1600" b="1" kern="1200">
        <a:solidFill>
          <a:srgbClr val="003366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1600" b="1" kern="1200">
        <a:solidFill>
          <a:srgbClr val="003366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1600" b="1" kern="1200">
        <a:solidFill>
          <a:srgbClr val="003366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800000"/>
    <a:srgbClr val="3366FF"/>
    <a:srgbClr val="003366"/>
    <a:srgbClr val="000066"/>
    <a:srgbClr val="DDDDDD"/>
    <a:srgbClr val="FF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7" autoAdjust="0"/>
    <p:restoredTop sz="93792" autoAdjust="0"/>
  </p:normalViewPr>
  <p:slideViewPr>
    <p:cSldViewPr>
      <p:cViewPr varScale="1">
        <p:scale>
          <a:sx n="80" d="100"/>
          <a:sy n="80" d="100"/>
        </p:scale>
        <p:origin x="132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057D19-AC2C-4455-8EC1-F0ABDA50DA6B}" type="doc">
      <dgm:prSet loTypeId="urn:microsoft.com/office/officeart/2005/8/layout/process1" loCatId="process" qsTypeId="urn:microsoft.com/office/officeart/2005/8/quickstyle/3d7" qsCatId="3D" csTypeId="urn:microsoft.com/office/officeart/2005/8/colors/accent6_1" csCatId="accent6" phldr="1"/>
      <dgm:spPr/>
    </dgm:pt>
    <dgm:pt modelId="{88A0C6BE-574B-4AB4-82B9-D32748317E89}">
      <dgm:prSet/>
      <dgm:spPr/>
      <dgm:t>
        <a:bodyPr/>
        <a:lstStyle/>
        <a:p>
          <a:r>
            <a:rPr lang="tr-TR" dirty="0"/>
            <a:t>Amaç</a:t>
          </a:r>
        </a:p>
      </dgm:t>
    </dgm:pt>
    <dgm:pt modelId="{E6FCB15D-DAEA-4EE4-B429-C8B16065FFDE}" type="parTrans" cxnId="{D740CEFB-44C0-42E8-92C2-DEFD00CBCC10}">
      <dgm:prSet/>
      <dgm:spPr/>
      <dgm:t>
        <a:bodyPr/>
        <a:lstStyle/>
        <a:p>
          <a:endParaRPr lang="tr-TR"/>
        </a:p>
      </dgm:t>
    </dgm:pt>
    <dgm:pt modelId="{AEEE4E43-F3B5-49B8-87E5-2249A2BD4EC2}" type="sibTrans" cxnId="{D740CEFB-44C0-42E8-92C2-DEFD00CBCC10}">
      <dgm:prSet/>
      <dgm:spPr/>
      <dgm:t>
        <a:bodyPr/>
        <a:lstStyle/>
        <a:p>
          <a:endParaRPr lang="tr-TR"/>
        </a:p>
      </dgm:t>
    </dgm:pt>
    <dgm:pt modelId="{D5B0AFF7-3EB4-45AD-8544-CE6A9F2A9C54}">
      <dgm:prSet/>
      <dgm:spPr/>
      <dgm:t>
        <a:bodyPr/>
        <a:lstStyle/>
        <a:p>
          <a:r>
            <a:rPr lang="tr-TR" dirty="0"/>
            <a:t>Bulgular</a:t>
          </a:r>
        </a:p>
      </dgm:t>
    </dgm:pt>
    <dgm:pt modelId="{308E7AFD-63A5-401C-8CE1-B06EA7D2925E}" type="parTrans" cxnId="{F533F8A2-B645-4D81-85D0-C6D6916D4081}">
      <dgm:prSet/>
      <dgm:spPr/>
      <dgm:t>
        <a:bodyPr/>
        <a:lstStyle/>
        <a:p>
          <a:endParaRPr lang="tr-TR"/>
        </a:p>
      </dgm:t>
    </dgm:pt>
    <dgm:pt modelId="{B1F42842-AB6D-4FBA-B19A-CF92F14F3AF2}" type="sibTrans" cxnId="{F533F8A2-B645-4D81-85D0-C6D6916D4081}">
      <dgm:prSet/>
      <dgm:spPr/>
      <dgm:t>
        <a:bodyPr/>
        <a:lstStyle/>
        <a:p>
          <a:endParaRPr lang="tr-TR"/>
        </a:p>
      </dgm:t>
    </dgm:pt>
    <dgm:pt modelId="{24CD337C-41D7-4B26-9A71-6F1478650A5E}">
      <dgm:prSet/>
      <dgm:spPr/>
      <dgm:t>
        <a:bodyPr/>
        <a:lstStyle/>
        <a:p>
          <a:r>
            <a:rPr lang="tr-TR" dirty="0"/>
            <a:t>Sonuç</a:t>
          </a:r>
        </a:p>
      </dgm:t>
    </dgm:pt>
    <dgm:pt modelId="{722BD5AB-6CD2-4921-9A42-A8E93523604A}" type="parTrans" cxnId="{EA7BD1CB-0EE6-4954-8CD2-8B40E3AC2903}">
      <dgm:prSet/>
      <dgm:spPr/>
      <dgm:t>
        <a:bodyPr/>
        <a:lstStyle/>
        <a:p>
          <a:endParaRPr lang="tr-TR"/>
        </a:p>
      </dgm:t>
    </dgm:pt>
    <dgm:pt modelId="{0A622B5D-A5FF-4B50-8721-B1FDE98D7748}" type="sibTrans" cxnId="{EA7BD1CB-0EE6-4954-8CD2-8B40E3AC2903}">
      <dgm:prSet/>
      <dgm:spPr/>
      <dgm:t>
        <a:bodyPr/>
        <a:lstStyle/>
        <a:p>
          <a:endParaRPr lang="tr-TR"/>
        </a:p>
      </dgm:t>
    </dgm:pt>
    <dgm:pt modelId="{0A2E5459-802E-459D-A6A7-9186EC9C4D80}">
      <dgm:prSet phldrT="[Metin]"/>
      <dgm:spPr>
        <a:solidFill>
          <a:srgbClr val="FF0000"/>
        </a:solidFill>
      </dgm:spPr>
      <dgm:t>
        <a:bodyPr/>
        <a:lstStyle/>
        <a:p>
          <a:r>
            <a:rPr lang="tr-TR" dirty="0"/>
            <a:t>Giriş</a:t>
          </a:r>
        </a:p>
      </dgm:t>
    </dgm:pt>
    <dgm:pt modelId="{2BFA1DA7-7E81-4386-898B-0E3E3DC1BF60}" type="sibTrans" cxnId="{151E4620-7427-4587-A5DA-F73FE79A1E3C}">
      <dgm:prSet/>
      <dgm:spPr/>
      <dgm:t>
        <a:bodyPr/>
        <a:lstStyle/>
        <a:p>
          <a:endParaRPr lang="tr-TR"/>
        </a:p>
      </dgm:t>
    </dgm:pt>
    <dgm:pt modelId="{3FB43AF9-334D-408F-A3F6-D07A00F088A9}" type="parTrans" cxnId="{151E4620-7427-4587-A5DA-F73FE79A1E3C}">
      <dgm:prSet/>
      <dgm:spPr/>
      <dgm:t>
        <a:bodyPr/>
        <a:lstStyle/>
        <a:p>
          <a:endParaRPr lang="tr-TR"/>
        </a:p>
      </dgm:t>
    </dgm:pt>
    <dgm:pt modelId="{987205D1-A798-4063-98AA-B992D8F93E89}">
      <dgm:prSet/>
      <dgm:spPr/>
      <dgm:t>
        <a:bodyPr/>
        <a:lstStyle/>
        <a:p>
          <a:r>
            <a:rPr lang="tr-TR" dirty="0"/>
            <a:t>Yöntem</a:t>
          </a:r>
        </a:p>
      </dgm:t>
    </dgm:pt>
    <dgm:pt modelId="{F69F0428-6A1B-4E60-A3ED-D5613E21DE25}" type="parTrans" cxnId="{AB448D5B-7FD9-49A4-9533-8D7B1EB2BCAB}">
      <dgm:prSet/>
      <dgm:spPr/>
      <dgm:t>
        <a:bodyPr/>
        <a:lstStyle/>
        <a:p>
          <a:endParaRPr lang="tr-TR"/>
        </a:p>
      </dgm:t>
    </dgm:pt>
    <dgm:pt modelId="{306D5BCE-CD39-47B4-A13E-C807D5C48CF9}" type="sibTrans" cxnId="{AB448D5B-7FD9-49A4-9533-8D7B1EB2BCAB}">
      <dgm:prSet/>
      <dgm:spPr/>
      <dgm:t>
        <a:bodyPr/>
        <a:lstStyle/>
        <a:p>
          <a:endParaRPr lang="tr-TR"/>
        </a:p>
      </dgm:t>
    </dgm:pt>
    <dgm:pt modelId="{455069FB-4EF1-4F12-9FD5-3E11FC04A7E7}" type="pres">
      <dgm:prSet presAssocID="{C8057D19-AC2C-4455-8EC1-F0ABDA50DA6B}" presName="Name0" presStyleCnt="0">
        <dgm:presLayoutVars>
          <dgm:dir/>
          <dgm:resizeHandles val="exact"/>
        </dgm:presLayoutVars>
      </dgm:prSet>
      <dgm:spPr/>
    </dgm:pt>
    <dgm:pt modelId="{8E0F9E29-B7F5-488F-B7D6-A3B366230EB4}" type="pres">
      <dgm:prSet presAssocID="{0A2E5459-802E-459D-A6A7-9186EC9C4D80}" presName="node" presStyleLbl="node1" presStyleIdx="0" presStyleCnt="5" custLinFactNeighborX="-640" custLinFactNeighborY="-4861">
        <dgm:presLayoutVars>
          <dgm:bulletEnabled val="1"/>
        </dgm:presLayoutVars>
      </dgm:prSet>
      <dgm:spPr/>
    </dgm:pt>
    <dgm:pt modelId="{45B7827F-0202-44E5-80A8-C28038DDF061}" type="pres">
      <dgm:prSet presAssocID="{2BFA1DA7-7E81-4386-898B-0E3E3DC1BF60}" presName="sibTrans" presStyleLbl="sibTrans2D1" presStyleIdx="0" presStyleCnt="4"/>
      <dgm:spPr/>
    </dgm:pt>
    <dgm:pt modelId="{6E0C969F-2151-496E-AB81-4E43B5CEE33C}" type="pres">
      <dgm:prSet presAssocID="{2BFA1DA7-7E81-4386-898B-0E3E3DC1BF60}" presName="connectorText" presStyleLbl="sibTrans2D1" presStyleIdx="0" presStyleCnt="4"/>
      <dgm:spPr/>
    </dgm:pt>
    <dgm:pt modelId="{B5885488-C47C-40F2-91CC-4180D06641D1}" type="pres">
      <dgm:prSet presAssocID="{88A0C6BE-574B-4AB4-82B9-D32748317E89}" presName="node" presStyleLbl="node1" presStyleIdx="1" presStyleCnt="5">
        <dgm:presLayoutVars>
          <dgm:bulletEnabled val="1"/>
        </dgm:presLayoutVars>
      </dgm:prSet>
      <dgm:spPr/>
    </dgm:pt>
    <dgm:pt modelId="{E8AF6378-E221-40B7-9E8C-D91C851FA5B6}" type="pres">
      <dgm:prSet presAssocID="{AEEE4E43-F3B5-49B8-87E5-2249A2BD4EC2}" presName="sibTrans" presStyleLbl="sibTrans2D1" presStyleIdx="1" presStyleCnt="4"/>
      <dgm:spPr/>
    </dgm:pt>
    <dgm:pt modelId="{12F20543-7244-4ACC-98EF-7FFB8C74895F}" type="pres">
      <dgm:prSet presAssocID="{AEEE4E43-F3B5-49B8-87E5-2249A2BD4EC2}" presName="connectorText" presStyleLbl="sibTrans2D1" presStyleIdx="1" presStyleCnt="4"/>
      <dgm:spPr/>
    </dgm:pt>
    <dgm:pt modelId="{378A59E7-7087-49E7-A705-E2F62B0C9356}" type="pres">
      <dgm:prSet presAssocID="{987205D1-A798-4063-98AA-B992D8F93E89}" presName="node" presStyleLbl="node1" presStyleIdx="2" presStyleCnt="5">
        <dgm:presLayoutVars>
          <dgm:bulletEnabled val="1"/>
        </dgm:presLayoutVars>
      </dgm:prSet>
      <dgm:spPr/>
    </dgm:pt>
    <dgm:pt modelId="{4D544179-077D-4CFE-9DCB-24C840DF2399}" type="pres">
      <dgm:prSet presAssocID="{306D5BCE-CD39-47B4-A13E-C807D5C48CF9}" presName="sibTrans" presStyleLbl="sibTrans2D1" presStyleIdx="2" presStyleCnt="4"/>
      <dgm:spPr/>
    </dgm:pt>
    <dgm:pt modelId="{F254BA7D-A4BF-43C2-92E4-DDCB2CC7080F}" type="pres">
      <dgm:prSet presAssocID="{306D5BCE-CD39-47B4-A13E-C807D5C48CF9}" presName="connectorText" presStyleLbl="sibTrans2D1" presStyleIdx="2" presStyleCnt="4"/>
      <dgm:spPr/>
    </dgm:pt>
    <dgm:pt modelId="{5E14A919-11F1-4E79-AE4A-4DE57B8FCE41}" type="pres">
      <dgm:prSet presAssocID="{D5B0AFF7-3EB4-45AD-8544-CE6A9F2A9C54}" presName="node" presStyleLbl="node1" presStyleIdx="3" presStyleCnt="5">
        <dgm:presLayoutVars>
          <dgm:bulletEnabled val="1"/>
        </dgm:presLayoutVars>
      </dgm:prSet>
      <dgm:spPr/>
    </dgm:pt>
    <dgm:pt modelId="{C7622AE3-F560-4C99-B368-419076E1552C}" type="pres">
      <dgm:prSet presAssocID="{B1F42842-AB6D-4FBA-B19A-CF92F14F3AF2}" presName="sibTrans" presStyleLbl="sibTrans2D1" presStyleIdx="3" presStyleCnt="4"/>
      <dgm:spPr/>
    </dgm:pt>
    <dgm:pt modelId="{E0D84F4E-9CC1-4B3C-A4A7-96C24A2E8403}" type="pres">
      <dgm:prSet presAssocID="{B1F42842-AB6D-4FBA-B19A-CF92F14F3AF2}" presName="connectorText" presStyleLbl="sibTrans2D1" presStyleIdx="3" presStyleCnt="4"/>
      <dgm:spPr/>
    </dgm:pt>
    <dgm:pt modelId="{423F7A66-FAD7-49CE-9D41-8A0BB4056A06}" type="pres">
      <dgm:prSet presAssocID="{24CD337C-41D7-4B26-9A71-6F1478650A5E}" presName="node" presStyleLbl="node1" presStyleIdx="4" presStyleCnt="5">
        <dgm:presLayoutVars>
          <dgm:bulletEnabled val="1"/>
        </dgm:presLayoutVars>
      </dgm:prSet>
      <dgm:spPr/>
    </dgm:pt>
  </dgm:ptLst>
  <dgm:cxnLst>
    <dgm:cxn modelId="{DA0D560E-9CC0-4385-B1C5-988C9D2782E2}" type="presOf" srcId="{C8057D19-AC2C-4455-8EC1-F0ABDA50DA6B}" destId="{455069FB-4EF1-4F12-9FD5-3E11FC04A7E7}" srcOrd="0" destOrd="0" presId="urn:microsoft.com/office/officeart/2005/8/layout/process1"/>
    <dgm:cxn modelId="{151E4620-7427-4587-A5DA-F73FE79A1E3C}" srcId="{C8057D19-AC2C-4455-8EC1-F0ABDA50DA6B}" destId="{0A2E5459-802E-459D-A6A7-9186EC9C4D80}" srcOrd="0" destOrd="0" parTransId="{3FB43AF9-334D-408F-A3F6-D07A00F088A9}" sibTransId="{2BFA1DA7-7E81-4386-898B-0E3E3DC1BF60}"/>
    <dgm:cxn modelId="{AB448D5B-7FD9-49A4-9533-8D7B1EB2BCAB}" srcId="{C8057D19-AC2C-4455-8EC1-F0ABDA50DA6B}" destId="{987205D1-A798-4063-98AA-B992D8F93E89}" srcOrd="2" destOrd="0" parTransId="{F69F0428-6A1B-4E60-A3ED-D5613E21DE25}" sibTransId="{306D5BCE-CD39-47B4-A13E-C807D5C48CF9}"/>
    <dgm:cxn modelId="{41B1A965-77B1-4C84-923B-49004FA9F75B}" type="presOf" srcId="{306D5BCE-CD39-47B4-A13E-C807D5C48CF9}" destId="{F254BA7D-A4BF-43C2-92E4-DDCB2CC7080F}" srcOrd="1" destOrd="0" presId="urn:microsoft.com/office/officeart/2005/8/layout/process1"/>
    <dgm:cxn modelId="{D55DB849-4516-4E15-9FBB-F68361C78530}" type="presOf" srcId="{AEEE4E43-F3B5-49B8-87E5-2249A2BD4EC2}" destId="{12F20543-7244-4ACC-98EF-7FFB8C74895F}" srcOrd="1" destOrd="0" presId="urn:microsoft.com/office/officeart/2005/8/layout/process1"/>
    <dgm:cxn modelId="{9E6B744D-7335-4324-8F37-3A78242B6427}" type="presOf" srcId="{0A2E5459-802E-459D-A6A7-9186EC9C4D80}" destId="{8E0F9E29-B7F5-488F-B7D6-A3B366230EB4}" srcOrd="0" destOrd="0" presId="urn:microsoft.com/office/officeart/2005/8/layout/process1"/>
    <dgm:cxn modelId="{87893F52-492E-485F-973A-A186835DB509}" type="presOf" srcId="{2BFA1DA7-7E81-4386-898B-0E3E3DC1BF60}" destId="{45B7827F-0202-44E5-80A8-C28038DDF061}" srcOrd="0" destOrd="0" presId="urn:microsoft.com/office/officeart/2005/8/layout/process1"/>
    <dgm:cxn modelId="{7D045380-A9DF-4376-89F9-B078DE0ED06E}" type="presOf" srcId="{306D5BCE-CD39-47B4-A13E-C807D5C48CF9}" destId="{4D544179-077D-4CFE-9DCB-24C840DF2399}" srcOrd="0" destOrd="0" presId="urn:microsoft.com/office/officeart/2005/8/layout/process1"/>
    <dgm:cxn modelId="{D37C2494-E0D4-40BA-8325-016B73BB5667}" type="presOf" srcId="{B1F42842-AB6D-4FBA-B19A-CF92F14F3AF2}" destId="{E0D84F4E-9CC1-4B3C-A4A7-96C24A2E8403}" srcOrd="1" destOrd="0" presId="urn:microsoft.com/office/officeart/2005/8/layout/process1"/>
    <dgm:cxn modelId="{A954F49B-A309-46EF-AFC2-4A19874D9A94}" type="presOf" srcId="{88A0C6BE-574B-4AB4-82B9-D32748317E89}" destId="{B5885488-C47C-40F2-91CC-4180D06641D1}" srcOrd="0" destOrd="0" presId="urn:microsoft.com/office/officeart/2005/8/layout/process1"/>
    <dgm:cxn modelId="{5B18209D-986C-4034-BE27-3E281B0E1BB9}" type="presOf" srcId="{AEEE4E43-F3B5-49B8-87E5-2249A2BD4EC2}" destId="{E8AF6378-E221-40B7-9E8C-D91C851FA5B6}" srcOrd="0" destOrd="0" presId="urn:microsoft.com/office/officeart/2005/8/layout/process1"/>
    <dgm:cxn modelId="{F533F8A2-B645-4D81-85D0-C6D6916D4081}" srcId="{C8057D19-AC2C-4455-8EC1-F0ABDA50DA6B}" destId="{D5B0AFF7-3EB4-45AD-8544-CE6A9F2A9C54}" srcOrd="3" destOrd="0" parTransId="{308E7AFD-63A5-401C-8CE1-B06EA7D2925E}" sibTransId="{B1F42842-AB6D-4FBA-B19A-CF92F14F3AF2}"/>
    <dgm:cxn modelId="{478F10A4-5D26-4C25-9B56-021A6098D820}" type="presOf" srcId="{D5B0AFF7-3EB4-45AD-8544-CE6A9F2A9C54}" destId="{5E14A919-11F1-4E79-AE4A-4DE57B8FCE41}" srcOrd="0" destOrd="0" presId="urn:microsoft.com/office/officeart/2005/8/layout/process1"/>
    <dgm:cxn modelId="{42DCB8BD-78A7-45FE-B82F-2396F33FB90F}" type="presOf" srcId="{2BFA1DA7-7E81-4386-898B-0E3E3DC1BF60}" destId="{6E0C969F-2151-496E-AB81-4E43B5CEE33C}" srcOrd="1" destOrd="0" presId="urn:microsoft.com/office/officeart/2005/8/layout/process1"/>
    <dgm:cxn modelId="{4D51E8C2-1A0B-4517-85BD-BF205E819658}" type="presOf" srcId="{987205D1-A798-4063-98AA-B992D8F93E89}" destId="{378A59E7-7087-49E7-A705-E2F62B0C9356}" srcOrd="0" destOrd="0" presId="urn:microsoft.com/office/officeart/2005/8/layout/process1"/>
    <dgm:cxn modelId="{EA7BD1CB-0EE6-4954-8CD2-8B40E3AC2903}" srcId="{C8057D19-AC2C-4455-8EC1-F0ABDA50DA6B}" destId="{24CD337C-41D7-4B26-9A71-6F1478650A5E}" srcOrd="4" destOrd="0" parTransId="{722BD5AB-6CD2-4921-9A42-A8E93523604A}" sibTransId="{0A622B5D-A5FF-4B50-8721-B1FDE98D7748}"/>
    <dgm:cxn modelId="{B16889D3-C912-4583-889E-542C99A79B54}" type="presOf" srcId="{24CD337C-41D7-4B26-9A71-6F1478650A5E}" destId="{423F7A66-FAD7-49CE-9D41-8A0BB4056A06}" srcOrd="0" destOrd="0" presId="urn:microsoft.com/office/officeart/2005/8/layout/process1"/>
    <dgm:cxn modelId="{33E769DE-FAB0-42CB-B8AD-9A497AB11B13}" type="presOf" srcId="{B1F42842-AB6D-4FBA-B19A-CF92F14F3AF2}" destId="{C7622AE3-F560-4C99-B368-419076E1552C}" srcOrd="0" destOrd="0" presId="urn:microsoft.com/office/officeart/2005/8/layout/process1"/>
    <dgm:cxn modelId="{D740CEFB-44C0-42E8-92C2-DEFD00CBCC10}" srcId="{C8057D19-AC2C-4455-8EC1-F0ABDA50DA6B}" destId="{88A0C6BE-574B-4AB4-82B9-D32748317E89}" srcOrd="1" destOrd="0" parTransId="{E6FCB15D-DAEA-4EE4-B429-C8B16065FFDE}" sibTransId="{AEEE4E43-F3B5-49B8-87E5-2249A2BD4EC2}"/>
    <dgm:cxn modelId="{83242965-6B3C-4E19-B93E-5C3A6764B2E6}" type="presParOf" srcId="{455069FB-4EF1-4F12-9FD5-3E11FC04A7E7}" destId="{8E0F9E29-B7F5-488F-B7D6-A3B366230EB4}" srcOrd="0" destOrd="0" presId="urn:microsoft.com/office/officeart/2005/8/layout/process1"/>
    <dgm:cxn modelId="{6D76C250-DC24-4E12-AEAB-D09234FCD93F}" type="presParOf" srcId="{455069FB-4EF1-4F12-9FD5-3E11FC04A7E7}" destId="{45B7827F-0202-44E5-80A8-C28038DDF061}" srcOrd="1" destOrd="0" presId="urn:microsoft.com/office/officeart/2005/8/layout/process1"/>
    <dgm:cxn modelId="{032F8CBC-9BA0-4FF4-9A6A-8F9BF5004626}" type="presParOf" srcId="{45B7827F-0202-44E5-80A8-C28038DDF061}" destId="{6E0C969F-2151-496E-AB81-4E43B5CEE33C}" srcOrd="0" destOrd="0" presId="urn:microsoft.com/office/officeart/2005/8/layout/process1"/>
    <dgm:cxn modelId="{C1F7C0E4-BD21-409F-A40F-6AFB52FF0987}" type="presParOf" srcId="{455069FB-4EF1-4F12-9FD5-3E11FC04A7E7}" destId="{B5885488-C47C-40F2-91CC-4180D06641D1}" srcOrd="2" destOrd="0" presId="urn:microsoft.com/office/officeart/2005/8/layout/process1"/>
    <dgm:cxn modelId="{9E4AC244-A813-4FEC-A6E0-CAAE6D0C8893}" type="presParOf" srcId="{455069FB-4EF1-4F12-9FD5-3E11FC04A7E7}" destId="{E8AF6378-E221-40B7-9E8C-D91C851FA5B6}" srcOrd="3" destOrd="0" presId="urn:microsoft.com/office/officeart/2005/8/layout/process1"/>
    <dgm:cxn modelId="{0FBFADC9-D628-4E29-BE70-1CE2D059907B}" type="presParOf" srcId="{E8AF6378-E221-40B7-9E8C-D91C851FA5B6}" destId="{12F20543-7244-4ACC-98EF-7FFB8C74895F}" srcOrd="0" destOrd="0" presId="urn:microsoft.com/office/officeart/2005/8/layout/process1"/>
    <dgm:cxn modelId="{B24362B4-676C-4062-B5D7-F427AA5A213C}" type="presParOf" srcId="{455069FB-4EF1-4F12-9FD5-3E11FC04A7E7}" destId="{378A59E7-7087-49E7-A705-E2F62B0C9356}" srcOrd="4" destOrd="0" presId="urn:microsoft.com/office/officeart/2005/8/layout/process1"/>
    <dgm:cxn modelId="{FBFA22A5-CEFB-4521-AF73-FD7DFF4AD894}" type="presParOf" srcId="{455069FB-4EF1-4F12-9FD5-3E11FC04A7E7}" destId="{4D544179-077D-4CFE-9DCB-24C840DF2399}" srcOrd="5" destOrd="0" presId="urn:microsoft.com/office/officeart/2005/8/layout/process1"/>
    <dgm:cxn modelId="{81D71A79-EAB7-4BB0-8837-8C1997A6CDE0}" type="presParOf" srcId="{4D544179-077D-4CFE-9DCB-24C840DF2399}" destId="{F254BA7D-A4BF-43C2-92E4-DDCB2CC7080F}" srcOrd="0" destOrd="0" presId="urn:microsoft.com/office/officeart/2005/8/layout/process1"/>
    <dgm:cxn modelId="{EBD19F84-E4A9-4AEE-8872-B263E26F10F4}" type="presParOf" srcId="{455069FB-4EF1-4F12-9FD5-3E11FC04A7E7}" destId="{5E14A919-11F1-4E79-AE4A-4DE57B8FCE41}" srcOrd="6" destOrd="0" presId="urn:microsoft.com/office/officeart/2005/8/layout/process1"/>
    <dgm:cxn modelId="{AF594A53-AAAB-42E1-ADFE-96B1EE702409}" type="presParOf" srcId="{455069FB-4EF1-4F12-9FD5-3E11FC04A7E7}" destId="{C7622AE3-F560-4C99-B368-419076E1552C}" srcOrd="7" destOrd="0" presId="urn:microsoft.com/office/officeart/2005/8/layout/process1"/>
    <dgm:cxn modelId="{A843214C-598D-43D9-A39F-2A1AEDBB0575}" type="presParOf" srcId="{C7622AE3-F560-4C99-B368-419076E1552C}" destId="{E0D84F4E-9CC1-4B3C-A4A7-96C24A2E8403}" srcOrd="0" destOrd="0" presId="urn:microsoft.com/office/officeart/2005/8/layout/process1"/>
    <dgm:cxn modelId="{4BE249ED-696D-4DED-BD4E-4280633B7886}" type="presParOf" srcId="{455069FB-4EF1-4F12-9FD5-3E11FC04A7E7}" destId="{423F7A66-FAD7-49CE-9D41-8A0BB4056A06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8057D19-AC2C-4455-8EC1-F0ABDA50DA6B}" type="doc">
      <dgm:prSet loTypeId="urn:microsoft.com/office/officeart/2005/8/layout/process1" loCatId="process" qsTypeId="urn:microsoft.com/office/officeart/2005/8/quickstyle/3d7" qsCatId="3D" csTypeId="urn:microsoft.com/office/officeart/2005/8/colors/accent6_1" csCatId="accent6" phldr="1"/>
      <dgm:spPr/>
    </dgm:pt>
    <dgm:pt modelId="{A60D6F68-FC59-4F2F-8D39-88A96557232F}">
      <dgm:prSet phldrT="[Metin]"/>
      <dgm:spPr>
        <a:solidFill>
          <a:schemeClr val="bg1"/>
        </a:solidFill>
      </dgm:spPr>
      <dgm:t>
        <a:bodyPr/>
        <a:lstStyle/>
        <a:p>
          <a:r>
            <a:rPr lang="tr-TR" dirty="0"/>
            <a:t>Giriş</a:t>
          </a:r>
        </a:p>
      </dgm:t>
    </dgm:pt>
    <dgm:pt modelId="{FD4021DE-564B-4307-B93A-ECE1E4F071EA}" type="parTrans" cxnId="{5F11AD66-1952-4EC3-B879-C48E2D9D7506}">
      <dgm:prSet/>
      <dgm:spPr/>
      <dgm:t>
        <a:bodyPr/>
        <a:lstStyle/>
        <a:p>
          <a:endParaRPr lang="tr-TR"/>
        </a:p>
      </dgm:t>
    </dgm:pt>
    <dgm:pt modelId="{D2002401-C448-415D-BEFD-84D26295D102}" type="sibTrans" cxnId="{5F11AD66-1952-4EC3-B879-C48E2D9D7506}">
      <dgm:prSet/>
      <dgm:spPr/>
      <dgm:t>
        <a:bodyPr/>
        <a:lstStyle/>
        <a:p>
          <a:endParaRPr lang="tr-TR"/>
        </a:p>
      </dgm:t>
    </dgm:pt>
    <dgm:pt modelId="{0A2E5459-802E-459D-A6A7-9186EC9C4D80}">
      <dgm:prSet phldrT="[Metin]"/>
      <dgm:spPr>
        <a:solidFill>
          <a:schemeClr val="bg1"/>
        </a:solidFill>
      </dgm:spPr>
      <dgm:t>
        <a:bodyPr/>
        <a:lstStyle/>
        <a:p>
          <a:r>
            <a:rPr lang="tr-TR" dirty="0"/>
            <a:t>Amaç</a:t>
          </a:r>
        </a:p>
      </dgm:t>
    </dgm:pt>
    <dgm:pt modelId="{3FB43AF9-334D-408F-A3F6-D07A00F088A9}" type="parTrans" cxnId="{151E4620-7427-4587-A5DA-F73FE79A1E3C}">
      <dgm:prSet/>
      <dgm:spPr/>
      <dgm:t>
        <a:bodyPr/>
        <a:lstStyle/>
        <a:p>
          <a:endParaRPr lang="tr-TR"/>
        </a:p>
      </dgm:t>
    </dgm:pt>
    <dgm:pt modelId="{2BFA1DA7-7E81-4386-898B-0E3E3DC1BF60}" type="sibTrans" cxnId="{151E4620-7427-4587-A5DA-F73FE79A1E3C}">
      <dgm:prSet/>
      <dgm:spPr/>
      <dgm:t>
        <a:bodyPr/>
        <a:lstStyle/>
        <a:p>
          <a:endParaRPr lang="tr-TR"/>
        </a:p>
      </dgm:t>
    </dgm:pt>
    <dgm:pt modelId="{88A0C6BE-574B-4AB4-82B9-D32748317E89}">
      <dgm:prSet/>
      <dgm:spPr/>
      <dgm:t>
        <a:bodyPr/>
        <a:lstStyle/>
        <a:p>
          <a:r>
            <a:rPr lang="tr-TR" dirty="0"/>
            <a:t>Yöntem</a:t>
          </a:r>
        </a:p>
      </dgm:t>
    </dgm:pt>
    <dgm:pt modelId="{E6FCB15D-DAEA-4EE4-B429-C8B16065FFDE}" type="parTrans" cxnId="{D740CEFB-44C0-42E8-92C2-DEFD00CBCC10}">
      <dgm:prSet/>
      <dgm:spPr/>
      <dgm:t>
        <a:bodyPr/>
        <a:lstStyle/>
        <a:p>
          <a:endParaRPr lang="tr-TR"/>
        </a:p>
      </dgm:t>
    </dgm:pt>
    <dgm:pt modelId="{AEEE4E43-F3B5-49B8-87E5-2249A2BD4EC2}" type="sibTrans" cxnId="{D740CEFB-44C0-42E8-92C2-DEFD00CBCC10}">
      <dgm:prSet/>
      <dgm:spPr/>
      <dgm:t>
        <a:bodyPr/>
        <a:lstStyle/>
        <a:p>
          <a:endParaRPr lang="tr-TR"/>
        </a:p>
      </dgm:t>
    </dgm:pt>
    <dgm:pt modelId="{D5B0AFF7-3EB4-45AD-8544-CE6A9F2A9C54}">
      <dgm:prSet/>
      <dgm:spPr>
        <a:solidFill>
          <a:schemeClr val="bg1"/>
        </a:solidFill>
      </dgm:spPr>
      <dgm:t>
        <a:bodyPr/>
        <a:lstStyle/>
        <a:p>
          <a:r>
            <a:rPr lang="tr-TR" dirty="0"/>
            <a:t>Bulgular</a:t>
          </a:r>
        </a:p>
      </dgm:t>
    </dgm:pt>
    <dgm:pt modelId="{308E7AFD-63A5-401C-8CE1-B06EA7D2925E}" type="parTrans" cxnId="{F533F8A2-B645-4D81-85D0-C6D6916D4081}">
      <dgm:prSet/>
      <dgm:spPr/>
      <dgm:t>
        <a:bodyPr/>
        <a:lstStyle/>
        <a:p>
          <a:endParaRPr lang="tr-TR"/>
        </a:p>
      </dgm:t>
    </dgm:pt>
    <dgm:pt modelId="{B1F42842-AB6D-4FBA-B19A-CF92F14F3AF2}" type="sibTrans" cxnId="{F533F8A2-B645-4D81-85D0-C6D6916D4081}">
      <dgm:prSet/>
      <dgm:spPr/>
      <dgm:t>
        <a:bodyPr/>
        <a:lstStyle/>
        <a:p>
          <a:endParaRPr lang="tr-TR"/>
        </a:p>
      </dgm:t>
    </dgm:pt>
    <dgm:pt modelId="{24CD337C-41D7-4B26-9A71-6F1478650A5E}">
      <dgm:prSet/>
      <dgm:spPr>
        <a:solidFill>
          <a:srgbClr val="FF0000"/>
        </a:solidFill>
      </dgm:spPr>
      <dgm:t>
        <a:bodyPr/>
        <a:lstStyle/>
        <a:p>
          <a:r>
            <a:rPr lang="tr-TR" dirty="0"/>
            <a:t>Sonuç ve Öneriler ya da Sonuç ve  Tartışma</a:t>
          </a:r>
        </a:p>
      </dgm:t>
    </dgm:pt>
    <dgm:pt modelId="{722BD5AB-6CD2-4921-9A42-A8E93523604A}" type="parTrans" cxnId="{EA7BD1CB-0EE6-4954-8CD2-8B40E3AC2903}">
      <dgm:prSet/>
      <dgm:spPr/>
      <dgm:t>
        <a:bodyPr/>
        <a:lstStyle/>
        <a:p>
          <a:endParaRPr lang="tr-TR"/>
        </a:p>
      </dgm:t>
    </dgm:pt>
    <dgm:pt modelId="{0A622B5D-A5FF-4B50-8721-B1FDE98D7748}" type="sibTrans" cxnId="{EA7BD1CB-0EE6-4954-8CD2-8B40E3AC2903}">
      <dgm:prSet/>
      <dgm:spPr/>
      <dgm:t>
        <a:bodyPr/>
        <a:lstStyle/>
        <a:p>
          <a:endParaRPr lang="tr-TR"/>
        </a:p>
      </dgm:t>
    </dgm:pt>
    <dgm:pt modelId="{455069FB-4EF1-4F12-9FD5-3E11FC04A7E7}" type="pres">
      <dgm:prSet presAssocID="{C8057D19-AC2C-4455-8EC1-F0ABDA50DA6B}" presName="Name0" presStyleCnt="0">
        <dgm:presLayoutVars>
          <dgm:dir/>
          <dgm:resizeHandles val="exact"/>
        </dgm:presLayoutVars>
      </dgm:prSet>
      <dgm:spPr/>
    </dgm:pt>
    <dgm:pt modelId="{3F3CFC21-99BE-4F03-9D50-D59EA5EB46CA}" type="pres">
      <dgm:prSet presAssocID="{A60D6F68-FC59-4F2F-8D39-88A96557232F}" presName="node" presStyleLbl="node1" presStyleIdx="0" presStyleCnt="5">
        <dgm:presLayoutVars>
          <dgm:bulletEnabled val="1"/>
        </dgm:presLayoutVars>
      </dgm:prSet>
      <dgm:spPr/>
    </dgm:pt>
    <dgm:pt modelId="{6F79361F-3CF0-47CA-BBA5-3925CDE8BFBF}" type="pres">
      <dgm:prSet presAssocID="{D2002401-C448-415D-BEFD-84D26295D102}" presName="sibTrans" presStyleLbl="sibTrans2D1" presStyleIdx="0" presStyleCnt="4"/>
      <dgm:spPr/>
    </dgm:pt>
    <dgm:pt modelId="{D685814A-07CA-4E12-90BE-11EF30633B5C}" type="pres">
      <dgm:prSet presAssocID="{D2002401-C448-415D-BEFD-84D26295D102}" presName="connectorText" presStyleLbl="sibTrans2D1" presStyleIdx="0" presStyleCnt="4"/>
      <dgm:spPr/>
    </dgm:pt>
    <dgm:pt modelId="{8E0F9E29-B7F5-488F-B7D6-A3B366230EB4}" type="pres">
      <dgm:prSet presAssocID="{0A2E5459-802E-459D-A6A7-9186EC9C4D80}" presName="node" presStyleLbl="node1" presStyleIdx="1" presStyleCnt="5">
        <dgm:presLayoutVars>
          <dgm:bulletEnabled val="1"/>
        </dgm:presLayoutVars>
      </dgm:prSet>
      <dgm:spPr/>
    </dgm:pt>
    <dgm:pt modelId="{45B7827F-0202-44E5-80A8-C28038DDF061}" type="pres">
      <dgm:prSet presAssocID="{2BFA1DA7-7E81-4386-898B-0E3E3DC1BF60}" presName="sibTrans" presStyleLbl="sibTrans2D1" presStyleIdx="1" presStyleCnt="4"/>
      <dgm:spPr/>
    </dgm:pt>
    <dgm:pt modelId="{6E0C969F-2151-496E-AB81-4E43B5CEE33C}" type="pres">
      <dgm:prSet presAssocID="{2BFA1DA7-7E81-4386-898B-0E3E3DC1BF60}" presName="connectorText" presStyleLbl="sibTrans2D1" presStyleIdx="1" presStyleCnt="4"/>
      <dgm:spPr/>
    </dgm:pt>
    <dgm:pt modelId="{B5885488-C47C-40F2-91CC-4180D06641D1}" type="pres">
      <dgm:prSet presAssocID="{88A0C6BE-574B-4AB4-82B9-D32748317E89}" presName="node" presStyleLbl="node1" presStyleIdx="2" presStyleCnt="5">
        <dgm:presLayoutVars>
          <dgm:bulletEnabled val="1"/>
        </dgm:presLayoutVars>
      </dgm:prSet>
      <dgm:spPr/>
    </dgm:pt>
    <dgm:pt modelId="{E8AF6378-E221-40B7-9E8C-D91C851FA5B6}" type="pres">
      <dgm:prSet presAssocID="{AEEE4E43-F3B5-49B8-87E5-2249A2BD4EC2}" presName="sibTrans" presStyleLbl="sibTrans2D1" presStyleIdx="2" presStyleCnt="4"/>
      <dgm:spPr/>
    </dgm:pt>
    <dgm:pt modelId="{12F20543-7244-4ACC-98EF-7FFB8C74895F}" type="pres">
      <dgm:prSet presAssocID="{AEEE4E43-F3B5-49B8-87E5-2249A2BD4EC2}" presName="connectorText" presStyleLbl="sibTrans2D1" presStyleIdx="2" presStyleCnt="4"/>
      <dgm:spPr/>
    </dgm:pt>
    <dgm:pt modelId="{5E14A919-11F1-4E79-AE4A-4DE57B8FCE41}" type="pres">
      <dgm:prSet presAssocID="{D5B0AFF7-3EB4-45AD-8544-CE6A9F2A9C54}" presName="node" presStyleLbl="node1" presStyleIdx="3" presStyleCnt="5">
        <dgm:presLayoutVars>
          <dgm:bulletEnabled val="1"/>
        </dgm:presLayoutVars>
      </dgm:prSet>
      <dgm:spPr/>
    </dgm:pt>
    <dgm:pt modelId="{C7622AE3-F560-4C99-B368-419076E1552C}" type="pres">
      <dgm:prSet presAssocID="{B1F42842-AB6D-4FBA-B19A-CF92F14F3AF2}" presName="sibTrans" presStyleLbl="sibTrans2D1" presStyleIdx="3" presStyleCnt="4"/>
      <dgm:spPr/>
    </dgm:pt>
    <dgm:pt modelId="{E0D84F4E-9CC1-4B3C-A4A7-96C24A2E8403}" type="pres">
      <dgm:prSet presAssocID="{B1F42842-AB6D-4FBA-B19A-CF92F14F3AF2}" presName="connectorText" presStyleLbl="sibTrans2D1" presStyleIdx="3" presStyleCnt="4"/>
      <dgm:spPr/>
    </dgm:pt>
    <dgm:pt modelId="{423F7A66-FAD7-49CE-9D41-8A0BB4056A06}" type="pres">
      <dgm:prSet presAssocID="{24CD337C-41D7-4B26-9A71-6F1478650A5E}" presName="node" presStyleLbl="node1" presStyleIdx="4" presStyleCnt="5">
        <dgm:presLayoutVars>
          <dgm:bulletEnabled val="1"/>
        </dgm:presLayoutVars>
      </dgm:prSet>
      <dgm:spPr/>
    </dgm:pt>
  </dgm:ptLst>
  <dgm:cxnLst>
    <dgm:cxn modelId="{CFA3E51F-7348-417C-831E-E0AF17B284E1}" type="presOf" srcId="{AEEE4E43-F3B5-49B8-87E5-2249A2BD4EC2}" destId="{12F20543-7244-4ACC-98EF-7FFB8C74895F}" srcOrd="1" destOrd="0" presId="urn:microsoft.com/office/officeart/2005/8/layout/process1"/>
    <dgm:cxn modelId="{151E4620-7427-4587-A5DA-F73FE79A1E3C}" srcId="{C8057D19-AC2C-4455-8EC1-F0ABDA50DA6B}" destId="{0A2E5459-802E-459D-A6A7-9186EC9C4D80}" srcOrd="1" destOrd="0" parTransId="{3FB43AF9-334D-408F-A3F6-D07A00F088A9}" sibTransId="{2BFA1DA7-7E81-4386-898B-0E3E3DC1BF60}"/>
    <dgm:cxn modelId="{FA65C820-269E-4972-ABE2-3AF33BBC2640}" type="presOf" srcId="{D2002401-C448-415D-BEFD-84D26295D102}" destId="{D685814A-07CA-4E12-90BE-11EF30633B5C}" srcOrd="1" destOrd="0" presId="urn:microsoft.com/office/officeart/2005/8/layout/process1"/>
    <dgm:cxn modelId="{1E565C21-550A-4C8D-A745-C2C5AC09A197}" type="presOf" srcId="{A60D6F68-FC59-4F2F-8D39-88A96557232F}" destId="{3F3CFC21-99BE-4F03-9D50-D59EA5EB46CA}" srcOrd="0" destOrd="0" presId="urn:microsoft.com/office/officeart/2005/8/layout/process1"/>
    <dgm:cxn modelId="{0804BA28-CB03-431B-BD6C-D2756B0F78E7}" type="presOf" srcId="{2BFA1DA7-7E81-4386-898B-0E3E3DC1BF60}" destId="{45B7827F-0202-44E5-80A8-C28038DDF061}" srcOrd="0" destOrd="0" presId="urn:microsoft.com/office/officeart/2005/8/layout/process1"/>
    <dgm:cxn modelId="{7D66E728-5CB5-481A-883B-ECBB6240DD9A}" type="presOf" srcId="{2BFA1DA7-7E81-4386-898B-0E3E3DC1BF60}" destId="{6E0C969F-2151-496E-AB81-4E43B5CEE33C}" srcOrd="1" destOrd="0" presId="urn:microsoft.com/office/officeart/2005/8/layout/process1"/>
    <dgm:cxn modelId="{5F11AD66-1952-4EC3-B879-C48E2D9D7506}" srcId="{C8057D19-AC2C-4455-8EC1-F0ABDA50DA6B}" destId="{A60D6F68-FC59-4F2F-8D39-88A96557232F}" srcOrd="0" destOrd="0" parTransId="{FD4021DE-564B-4307-B93A-ECE1E4F071EA}" sibTransId="{D2002401-C448-415D-BEFD-84D26295D102}"/>
    <dgm:cxn modelId="{026FD268-4AAE-4FE4-9CE6-3A418BAE6120}" type="presOf" srcId="{B1F42842-AB6D-4FBA-B19A-CF92F14F3AF2}" destId="{E0D84F4E-9CC1-4B3C-A4A7-96C24A2E8403}" srcOrd="1" destOrd="0" presId="urn:microsoft.com/office/officeart/2005/8/layout/process1"/>
    <dgm:cxn modelId="{39E49659-0D90-49C9-BB04-EC9D17B05724}" type="presOf" srcId="{D5B0AFF7-3EB4-45AD-8544-CE6A9F2A9C54}" destId="{5E14A919-11F1-4E79-AE4A-4DE57B8FCE41}" srcOrd="0" destOrd="0" presId="urn:microsoft.com/office/officeart/2005/8/layout/process1"/>
    <dgm:cxn modelId="{89E26C9F-ECFD-4B8B-8F17-9C47E7992F3D}" type="presOf" srcId="{24CD337C-41D7-4B26-9A71-6F1478650A5E}" destId="{423F7A66-FAD7-49CE-9D41-8A0BB4056A06}" srcOrd="0" destOrd="0" presId="urn:microsoft.com/office/officeart/2005/8/layout/process1"/>
    <dgm:cxn modelId="{42499CA1-4ABC-460B-A387-6369D991CDEC}" type="presOf" srcId="{B1F42842-AB6D-4FBA-B19A-CF92F14F3AF2}" destId="{C7622AE3-F560-4C99-B368-419076E1552C}" srcOrd="0" destOrd="0" presId="urn:microsoft.com/office/officeart/2005/8/layout/process1"/>
    <dgm:cxn modelId="{F533F8A2-B645-4D81-85D0-C6D6916D4081}" srcId="{C8057D19-AC2C-4455-8EC1-F0ABDA50DA6B}" destId="{D5B0AFF7-3EB4-45AD-8544-CE6A9F2A9C54}" srcOrd="3" destOrd="0" parTransId="{308E7AFD-63A5-401C-8CE1-B06EA7D2925E}" sibTransId="{B1F42842-AB6D-4FBA-B19A-CF92F14F3AF2}"/>
    <dgm:cxn modelId="{1A4266B8-CB18-44C6-B81B-05FD8B6C2049}" type="presOf" srcId="{0A2E5459-802E-459D-A6A7-9186EC9C4D80}" destId="{8E0F9E29-B7F5-488F-B7D6-A3B366230EB4}" srcOrd="0" destOrd="0" presId="urn:microsoft.com/office/officeart/2005/8/layout/process1"/>
    <dgm:cxn modelId="{3A27F0BF-1426-436E-BF50-C3D047C55AFF}" type="presOf" srcId="{AEEE4E43-F3B5-49B8-87E5-2249A2BD4EC2}" destId="{E8AF6378-E221-40B7-9E8C-D91C851FA5B6}" srcOrd="0" destOrd="0" presId="urn:microsoft.com/office/officeart/2005/8/layout/process1"/>
    <dgm:cxn modelId="{EA7BD1CB-0EE6-4954-8CD2-8B40E3AC2903}" srcId="{C8057D19-AC2C-4455-8EC1-F0ABDA50DA6B}" destId="{24CD337C-41D7-4B26-9A71-6F1478650A5E}" srcOrd="4" destOrd="0" parTransId="{722BD5AB-6CD2-4921-9A42-A8E93523604A}" sibTransId="{0A622B5D-A5FF-4B50-8721-B1FDE98D7748}"/>
    <dgm:cxn modelId="{BC1F79D7-20DC-4F91-BA48-CABE6B6D328A}" type="presOf" srcId="{D2002401-C448-415D-BEFD-84D26295D102}" destId="{6F79361F-3CF0-47CA-BBA5-3925CDE8BFBF}" srcOrd="0" destOrd="0" presId="urn:microsoft.com/office/officeart/2005/8/layout/process1"/>
    <dgm:cxn modelId="{807D50E1-4061-4E0B-BB91-2F8C9B21249C}" type="presOf" srcId="{C8057D19-AC2C-4455-8EC1-F0ABDA50DA6B}" destId="{455069FB-4EF1-4F12-9FD5-3E11FC04A7E7}" srcOrd="0" destOrd="0" presId="urn:microsoft.com/office/officeart/2005/8/layout/process1"/>
    <dgm:cxn modelId="{3CAEE0ED-3A99-410B-A8F5-3F352A02F81F}" type="presOf" srcId="{88A0C6BE-574B-4AB4-82B9-D32748317E89}" destId="{B5885488-C47C-40F2-91CC-4180D06641D1}" srcOrd="0" destOrd="0" presId="urn:microsoft.com/office/officeart/2005/8/layout/process1"/>
    <dgm:cxn modelId="{D740CEFB-44C0-42E8-92C2-DEFD00CBCC10}" srcId="{C8057D19-AC2C-4455-8EC1-F0ABDA50DA6B}" destId="{88A0C6BE-574B-4AB4-82B9-D32748317E89}" srcOrd="2" destOrd="0" parTransId="{E6FCB15D-DAEA-4EE4-B429-C8B16065FFDE}" sibTransId="{AEEE4E43-F3B5-49B8-87E5-2249A2BD4EC2}"/>
    <dgm:cxn modelId="{BF4C7001-39C8-4D01-9363-BE4FA6939469}" type="presParOf" srcId="{455069FB-4EF1-4F12-9FD5-3E11FC04A7E7}" destId="{3F3CFC21-99BE-4F03-9D50-D59EA5EB46CA}" srcOrd="0" destOrd="0" presId="urn:microsoft.com/office/officeart/2005/8/layout/process1"/>
    <dgm:cxn modelId="{EC800EFE-7474-4D87-BC73-05E27D8BC05F}" type="presParOf" srcId="{455069FB-4EF1-4F12-9FD5-3E11FC04A7E7}" destId="{6F79361F-3CF0-47CA-BBA5-3925CDE8BFBF}" srcOrd="1" destOrd="0" presId="urn:microsoft.com/office/officeart/2005/8/layout/process1"/>
    <dgm:cxn modelId="{080E6A76-EBDA-4827-B496-82F20D7ACD9F}" type="presParOf" srcId="{6F79361F-3CF0-47CA-BBA5-3925CDE8BFBF}" destId="{D685814A-07CA-4E12-90BE-11EF30633B5C}" srcOrd="0" destOrd="0" presId="urn:microsoft.com/office/officeart/2005/8/layout/process1"/>
    <dgm:cxn modelId="{85D303C1-CAA9-4B3F-8219-A4C84D5FAD89}" type="presParOf" srcId="{455069FB-4EF1-4F12-9FD5-3E11FC04A7E7}" destId="{8E0F9E29-B7F5-488F-B7D6-A3B366230EB4}" srcOrd="2" destOrd="0" presId="urn:microsoft.com/office/officeart/2005/8/layout/process1"/>
    <dgm:cxn modelId="{C8C7024C-D290-49E1-B1C8-7EDECC0ECFE3}" type="presParOf" srcId="{455069FB-4EF1-4F12-9FD5-3E11FC04A7E7}" destId="{45B7827F-0202-44E5-80A8-C28038DDF061}" srcOrd="3" destOrd="0" presId="urn:microsoft.com/office/officeart/2005/8/layout/process1"/>
    <dgm:cxn modelId="{76307DF4-49E1-4146-B2A7-922B75841236}" type="presParOf" srcId="{45B7827F-0202-44E5-80A8-C28038DDF061}" destId="{6E0C969F-2151-496E-AB81-4E43B5CEE33C}" srcOrd="0" destOrd="0" presId="urn:microsoft.com/office/officeart/2005/8/layout/process1"/>
    <dgm:cxn modelId="{06DD8CA5-4422-4D8F-B912-049AF3D882E8}" type="presParOf" srcId="{455069FB-4EF1-4F12-9FD5-3E11FC04A7E7}" destId="{B5885488-C47C-40F2-91CC-4180D06641D1}" srcOrd="4" destOrd="0" presId="urn:microsoft.com/office/officeart/2005/8/layout/process1"/>
    <dgm:cxn modelId="{15271FDB-4EFB-49A3-9ABD-A49D4E14F7D8}" type="presParOf" srcId="{455069FB-4EF1-4F12-9FD5-3E11FC04A7E7}" destId="{E8AF6378-E221-40B7-9E8C-D91C851FA5B6}" srcOrd="5" destOrd="0" presId="urn:microsoft.com/office/officeart/2005/8/layout/process1"/>
    <dgm:cxn modelId="{84F61AAD-27D8-450C-87F8-EF3B57A2153E}" type="presParOf" srcId="{E8AF6378-E221-40B7-9E8C-D91C851FA5B6}" destId="{12F20543-7244-4ACC-98EF-7FFB8C74895F}" srcOrd="0" destOrd="0" presId="urn:microsoft.com/office/officeart/2005/8/layout/process1"/>
    <dgm:cxn modelId="{8C8E595F-7169-459C-A8BF-A671A2307176}" type="presParOf" srcId="{455069FB-4EF1-4F12-9FD5-3E11FC04A7E7}" destId="{5E14A919-11F1-4E79-AE4A-4DE57B8FCE41}" srcOrd="6" destOrd="0" presId="urn:microsoft.com/office/officeart/2005/8/layout/process1"/>
    <dgm:cxn modelId="{2730CE5E-9E84-4046-9C79-7E2CFC7E8437}" type="presParOf" srcId="{455069FB-4EF1-4F12-9FD5-3E11FC04A7E7}" destId="{C7622AE3-F560-4C99-B368-419076E1552C}" srcOrd="7" destOrd="0" presId="urn:microsoft.com/office/officeart/2005/8/layout/process1"/>
    <dgm:cxn modelId="{467ED33B-750E-4AAC-AB60-B581CF1C6887}" type="presParOf" srcId="{C7622AE3-F560-4C99-B368-419076E1552C}" destId="{E0D84F4E-9CC1-4B3C-A4A7-96C24A2E8403}" srcOrd="0" destOrd="0" presId="urn:microsoft.com/office/officeart/2005/8/layout/process1"/>
    <dgm:cxn modelId="{9E2276BF-EF0C-4824-955A-A614231D2CA8}" type="presParOf" srcId="{455069FB-4EF1-4F12-9FD5-3E11FC04A7E7}" destId="{423F7A66-FAD7-49CE-9D41-8A0BB4056A06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057D19-AC2C-4455-8EC1-F0ABDA50DA6B}" type="doc">
      <dgm:prSet loTypeId="urn:microsoft.com/office/officeart/2005/8/layout/process1" loCatId="process" qsTypeId="urn:microsoft.com/office/officeart/2005/8/quickstyle/3d7" qsCatId="3D" csTypeId="urn:microsoft.com/office/officeart/2005/8/colors/accent6_1" csCatId="accent6" phldr="1"/>
      <dgm:spPr/>
    </dgm:pt>
    <dgm:pt modelId="{A60D6F68-FC59-4F2F-8D39-88A96557232F}">
      <dgm:prSet phldrT="[Metin]"/>
      <dgm:spPr>
        <a:solidFill>
          <a:srgbClr val="FF0000"/>
        </a:solidFill>
      </dgm:spPr>
      <dgm:t>
        <a:bodyPr/>
        <a:lstStyle/>
        <a:p>
          <a:r>
            <a:rPr lang="tr-TR" dirty="0"/>
            <a:t>Giriş</a:t>
          </a:r>
        </a:p>
      </dgm:t>
    </dgm:pt>
    <dgm:pt modelId="{FD4021DE-564B-4307-B93A-ECE1E4F071EA}" type="parTrans" cxnId="{5F11AD66-1952-4EC3-B879-C48E2D9D7506}">
      <dgm:prSet/>
      <dgm:spPr/>
      <dgm:t>
        <a:bodyPr/>
        <a:lstStyle/>
        <a:p>
          <a:endParaRPr lang="tr-TR"/>
        </a:p>
      </dgm:t>
    </dgm:pt>
    <dgm:pt modelId="{D2002401-C448-415D-BEFD-84D26295D102}" type="sibTrans" cxnId="{5F11AD66-1952-4EC3-B879-C48E2D9D7506}">
      <dgm:prSet/>
      <dgm:spPr/>
      <dgm:t>
        <a:bodyPr/>
        <a:lstStyle/>
        <a:p>
          <a:endParaRPr lang="tr-TR"/>
        </a:p>
      </dgm:t>
    </dgm:pt>
    <dgm:pt modelId="{0A2E5459-802E-459D-A6A7-9186EC9C4D80}">
      <dgm:prSet phldrT="[Metin]"/>
      <dgm:spPr/>
      <dgm:t>
        <a:bodyPr/>
        <a:lstStyle/>
        <a:p>
          <a:r>
            <a:rPr lang="tr-TR" dirty="0"/>
            <a:t>Amaç</a:t>
          </a:r>
        </a:p>
      </dgm:t>
    </dgm:pt>
    <dgm:pt modelId="{3FB43AF9-334D-408F-A3F6-D07A00F088A9}" type="parTrans" cxnId="{151E4620-7427-4587-A5DA-F73FE79A1E3C}">
      <dgm:prSet/>
      <dgm:spPr/>
      <dgm:t>
        <a:bodyPr/>
        <a:lstStyle/>
        <a:p>
          <a:endParaRPr lang="tr-TR"/>
        </a:p>
      </dgm:t>
    </dgm:pt>
    <dgm:pt modelId="{2BFA1DA7-7E81-4386-898B-0E3E3DC1BF60}" type="sibTrans" cxnId="{151E4620-7427-4587-A5DA-F73FE79A1E3C}">
      <dgm:prSet/>
      <dgm:spPr/>
      <dgm:t>
        <a:bodyPr/>
        <a:lstStyle/>
        <a:p>
          <a:endParaRPr lang="tr-TR"/>
        </a:p>
      </dgm:t>
    </dgm:pt>
    <dgm:pt modelId="{88A0C6BE-574B-4AB4-82B9-D32748317E89}">
      <dgm:prSet/>
      <dgm:spPr/>
      <dgm:t>
        <a:bodyPr/>
        <a:lstStyle/>
        <a:p>
          <a:r>
            <a:rPr lang="tr-TR" dirty="0"/>
            <a:t>Yöntem</a:t>
          </a:r>
        </a:p>
      </dgm:t>
    </dgm:pt>
    <dgm:pt modelId="{E6FCB15D-DAEA-4EE4-B429-C8B16065FFDE}" type="parTrans" cxnId="{D740CEFB-44C0-42E8-92C2-DEFD00CBCC10}">
      <dgm:prSet/>
      <dgm:spPr/>
      <dgm:t>
        <a:bodyPr/>
        <a:lstStyle/>
        <a:p>
          <a:endParaRPr lang="tr-TR"/>
        </a:p>
      </dgm:t>
    </dgm:pt>
    <dgm:pt modelId="{AEEE4E43-F3B5-49B8-87E5-2249A2BD4EC2}" type="sibTrans" cxnId="{D740CEFB-44C0-42E8-92C2-DEFD00CBCC10}">
      <dgm:prSet/>
      <dgm:spPr/>
      <dgm:t>
        <a:bodyPr/>
        <a:lstStyle/>
        <a:p>
          <a:endParaRPr lang="tr-TR"/>
        </a:p>
      </dgm:t>
    </dgm:pt>
    <dgm:pt modelId="{D5B0AFF7-3EB4-45AD-8544-CE6A9F2A9C54}">
      <dgm:prSet/>
      <dgm:spPr/>
      <dgm:t>
        <a:bodyPr/>
        <a:lstStyle/>
        <a:p>
          <a:r>
            <a:rPr lang="tr-TR" dirty="0"/>
            <a:t>Bulgular</a:t>
          </a:r>
        </a:p>
      </dgm:t>
    </dgm:pt>
    <dgm:pt modelId="{308E7AFD-63A5-401C-8CE1-B06EA7D2925E}" type="parTrans" cxnId="{F533F8A2-B645-4D81-85D0-C6D6916D4081}">
      <dgm:prSet/>
      <dgm:spPr/>
      <dgm:t>
        <a:bodyPr/>
        <a:lstStyle/>
        <a:p>
          <a:endParaRPr lang="tr-TR"/>
        </a:p>
      </dgm:t>
    </dgm:pt>
    <dgm:pt modelId="{B1F42842-AB6D-4FBA-B19A-CF92F14F3AF2}" type="sibTrans" cxnId="{F533F8A2-B645-4D81-85D0-C6D6916D4081}">
      <dgm:prSet/>
      <dgm:spPr/>
      <dgm:t>
        <a:bodyPr/>
        <a:lstStyle/>
        <a:p>
          <a:endParaRPr lang="tr-TR"/>
        </a:p>
      </dgm:t>
    </dgm:pt>
    <dgm:pt modelId="{24CD337C-41D7-4B26-9A71-6F1478650A5E}">
      <dgm:prSet/>
      <dgm:spPr/>
      <dgm:t>
        <a:bodyPr/>
        <a:lstStyle/>
        <a:p>
          <a:r>
            <a:rPr lang="tr-TR" dirty="0"/>
            <a:t>Sonuç</a:t>
          </a:r>
        </a:p>
      </dgm:t>
    </dgm:pt>
    <dgm:pt modelId="{722BD5AB-6CD2-4921-9A42-A8E93523604A}" type="parTrans" cxnId="{EA7BD1CB-0EE6-4954-8CD2-8B40E3AC2903}">
      <dgm:prSet/>
      <dgm:spPr/>
      <dgm:t>
        <a:bodyPr/>
        <a:lstStyle/>
        <a:p>
          <a:endParaRPr lang="tr-TR"/>
        </a:p>
      </dgm:t>
    </dgm:pt>
    <dgm:pt modelId="{0A622B5D-A5FF-4B50-8721-B1FDE98D7748}" type="sibTrans" cxnId="{EA7BD1CB-0EE6-4954-8CD2-8B40E3AC2903}">
      <dgm:prSet/>
      <dgm:spPr/>
      <dgm:t>
        <a:bodyPr/>
        <a:lstStyle/>
        <a:p>
          <a:endParaRPr lang="tr-TR"/>
        </a:p>
      </dgm:t>
    </dgm:pt>
    <dgm:pt modelId="{455069FB-4EF1-4F12-9FD5-3E11FC04A7E7}" type="pres">
      <dgm:prSet presAssocID="{C8057D19-AC2C-4455-8EC1-F0ABDA50DA6B}" presName="Name0" presStyleCnt="0">
        <dgm:presLayoutVars>
          <dgm:dir/>
          <dgm:resizeHandles val="exact"/>
        </dgm:presLayoutVars>
      </dgm:prSet>
      <dgm:spPr/>
    </dgm:pt>
    <dgm:pt modelId="{3F3CFC21-99BE-4F03-9D50-D59EA5EB46CA}" type="pres">
      <dgm:prSet presAssocID="{A60D6F68-FC59-4F2F-8D39-88A96557232F}" presName="node" presStyleLbl="node1" presStyleIdx="0" presStyleCnt="5">
        <dgm:presLayoutVars>
          <dgm:bulletEnabled val="1"/>
        </dgm:presLayoutVars>
      </dgm:prSet>
      <dgm:spPr/>
    </dgm:pt>
    <dgm:pt modelId="{6F79361F-3CF0-47CA-BBA5-3925CDE8BFBF}" type="pres">
      <dgm:prSet presAssocID="{D2002401-C448-415D-BEFD-84D26295D102}" presName="sibTrans" presStyleLbl="sibTrans2D1" presStyleIdx="0" presStyleCnt="4"/>
      <dgm:spPr/>
    </dgm:pt>
    <dgm:pt modelId="{D685814A-07CA-4E12-90BE-11EF30633B5C}" type="pres">
      <dgm:prSet presAssocID="{D2002401-C448-415D-BEFD-84D26295D102}" presName="connectorText" presStyleLbl="sibTrans2D1" presStyleIdx="0" presStyleCnt="4"/>
      <dgm:spPr/>
    </dgm:pt>
    <dgm:pt modelId="{8E0F9E29-B7F5-488F-B7D6-A3B366230EB4}" type="pres">
      <dgm:prSet presAssocID="{0A2E5459-802E-459D-A6A7-9186EC9C4D80}" presName="node" presStyleLbl="node1" presStyleIdx="1" presStyleCnt="5">
        <dgm:presLayoutVars>
          <dgm:bulletEnabled val="1"/>
        </dgm:presLayoutVars>
      </dgm:prSet>
      <dgm:spPr/>
    </dgm:pt>
    <dgm:pt modelId="{45B7827F-0202-44E5-80A8-C28038DDF061}" type="pres">
      <dgm:prSet presAssocID="{2BFA1DA7-7E81-4386-898B-0E3E3DC1BF60}" presName="sibTrans" presStyleLbl="sibTrans2D1" presStyleIdx="1" presStyleCnt="4"/>
      <dgm:spPr/>
    </dgm:pt>
    <dgm:pt modelId="{6E0C969F-2151-496E-AB81-4E43B5CEE33C}" type="pres">
      <dgm:prSet presAssocID="{2BFA1DA7-7E81-4386-898B-0E3E3DC1BF60}" presName="connectorText" presStyleLbl="sibTrans2D1" presStyleIdx="1" presStyleCnt="4"/>
      <dgm:spPr/>
    </dgm:pt>
    <dgm:pt modelId="{B5885488-C47C-40F2-91CC-4180D06641D1}" type="pres">
      <dgm:prSet presAssocID="{88A0C6BE-574B-4AB4-82B9-D32748317E89}" presName="node" presStyleLbl="node1" presStyleIdx="2" presStyleCnt="5">
        <dgm:presLayoutVars>
          <dgm:bulletEnabled val="1"/>
        </dgm:presLayoutVars>
      </dgm:prSet>
      <dgm:spPr/>
    </dgm:pt>
    <dgm:pt modelId="{E8AF6378-E221-40B7-9E8C-D91C851FA5B6}" type="pres">
      <dgm:prSet presAssocID="{AEEE4E43-F3B5-49B8-87E5-2249A2BD4EC2}" presName="sibTrans" presStyleLbl="sibTrans2D1" presStyleIdx="2" presStyleCnt="4"/>
      <dgm:spPr/>
    </dgm:pt>
    <dgm:pt modelId="{12F20543-7244-4ACC-98EF-7FFB8C74895F}" type="pres">
      <dgm:prSet presAssocID="{AEEE4E43-F3B5-49B8-87E5-2249A2BD4EC2}" presName="connectorText" presStyleLbl="sibTrans2D1" presStyleIdx="2" presStyleCnt="4"/>
      <dgm:spPr/>
    </dgm:pt>
    <dgm:pt modelId="{5E14A919-11F1-4E79-AE4A-4DE57B8FCE41}" type="pres">
      <dgm:prSet presAssocID="{D5B0AFF7-3EB4-45AD-8544-CE6A9F2A9C54}" presName="node" presStyleLbl="node1" presStyleIdx="3" presStyleCnt="5">
        <dgm:presLayoutVars>
          <dgm:bulletEnabled val="1"/>
        </dgm:presLayoutVars>
      </dgm:prSet>
      <dgm:spPr/>
    </dgm:pt>
    <dgm:pt modelId="{C7622AE3-F560-4C99-B368-419076E1552C}" type="pres">
      <dgm:prSet presAssocID="{B1F42842-AB6D-4FBA-B19A-CF92F14F3AF2}" presName="sibTrans" presStyleLbl="sibTrans2D1" presStyleIdx="3" presStyleCnt="4"/>
      <dgm:spPr/>
    </dgm:pt>
    <dgm:pt modelId="{E0D84F4E-9CC1-4B3C-A4A7-96C24A2E8403}" type="pres">
      <dgm:prSet presAssocID="{B1F42842-AB6D-4FBA-B19A-CF92F14F3AF2}" presName="connectorText" presStyleLbl="sibTrans2D1" presStyleIdx="3" presStyleCnt="4"/>
      <dgm:spPr/>
    </dgm:pt>
    <dgm:pt modelId="{423F7A66-FAD7-49CE-9D41-8A0BB4056A06}" type="pres">
      <dgm:prSet presAssocID="{24CD337C-41D7-4B26-9A71-6F1478650A5E}" presName="node" presStyleLbl="node1" presStyleIdx="4" presStyleCnt="5">
        <dgm:presLayoutVars>
          <dgm:bulletEnabled val="1"/>
        </dgm:presLayoutVars>
      </dgm:prSet>
      <dgm:spPr/>
    </dgm:pt>
  </dgm:ptLst>
  <dgm:cxnLst>
    <dgm:cxn modelId="{B9C02F01-E4CC-44E8-AC70-86EBD10B360A}" type="presOf" srcId="{C8057D19-AC2C-4455-8EC1-F0ABDA50DA6B}" destId="{455069FB-4EF1-4F12-9FD5-3E11FC04A7E7}" srcOrd="0" destOrd="0" presId="urn:microsoft.com/office/officeart/2005/8/layout/process1"/>
    <dgm:cxn modelId="{151E4620-7427-4587-A5DA-F73FE79A1E3C}" srcId="{C8057D19-AC2C-4455-8EC1-F0ABDA50DA6B}" destId="{0A2E5459-802E-459D-A6A7-9186EC9C4D80}" srcOrd="1" destOrd="0" parTransId="{3FB43AF9-334D-408F-A3F6-D07A00F088A9}" sibTransId="{2BFA1DA7-7E81-4386-898B-0E3E3DC1BF60}"/>
    <dgm:cxn modelId="{AA02E422-82B2-426E-AA7E-8BBF4F62BE6D}" type="presOf" srcId="{2BFA1DA7-7E81-4386-898B-0E3E3DC1BF60}" destId="{45B7827F-0202-44E5-80A8-C28038DDF061}" srcOrd="0" destOrd="0" presId="urn:microsoft.com/office/officeart/2005/8/layout/process1"/>
    <dgm:cxn modelId="{23409E28-B759-4A6A-870A-B5E08C40864F}" type="presOf" srcId="{24CD337C-41D7-4B26-9A71-6F1478650A5E}" destId="{423F7A66-FAD7-49CE-9D41-8A0BB4056A06}" srcOrd="0" destOrd="0" presId="urn:microsoft.com/office/officeart/2005/8/layout/process1"/>
    <dgm:cxn modelId="{13515E3C-7B1D-474F-B33B-CAC18241BEEB}" type="presOf" srcId="{AEEE4E43-F3B5-49B8-87E5-2249A2BD4EC2}" destId="{E8AF6378-E221-40B7-9E8C-D91C851FA5B6}" srcOrd="0" destOrd="0" presId="urn:microsoft.com/office/officeart/2005/8/layout/process1"/>
    <dgm:cxn modelId="{DC2ACE3D-9E7B-47D1-8F9E-59703A39D4A7}" type="presOf" srcId="{0A2E5459-802E-459D-A6A7-9186EC9C4D80}" destId="{8E0F9E29-B7F5-488F-B7D6-A3B366230EB4}" srcOrd="0" destOrd="0" presId="urn:microsoft.com/office/officeart/2005/8/layout/process1"/>
    <dgm:cxn modelId="{0A10CD5B-BB12-4AA6-8817-22AB7CE190B0}" type="presOf" srcId="{B1F42842-AB6D-4FBA-B19A-CF92F14F3AF2}" destId="{C7622AE3-F560-4C99-B368-419076E1552C}" srcOrd="0" destOrd="0" presId="urn:microsoft.com/office/officeart/2005/8/layout/process1"/>
    <dgm:cxn modelId="{5F11AD66-1952-4EC3-B879-C48E2D9D7506}" srcId="{C8057D19-AC2C-4455-8EC1-F0ABDA50DA6B}" destId="{A60D6F68-FC59-4F2F-8D39-88A96557232F}" srcOrd="0" destOrd="0" parTransId="{FD4021DE-564B-4307-B93A-ECE1E4F071EA}" sibTransId="{D2002401-C448-415D-BEFD-84D26295D102}"/>
    <dgm:cxn modelId="{6BE7CE6A-793E-42DB-A602-A8B506A53FDE}" type="presOf" srcId="{D2002401-C448-415D-BEFD-84D26295D102}" destId="{6F79361F-3CF0-47CA-BBA5-3925CDE8BFBF}" srcOrd="0" destOrd="0" presId="urn:microsoft.com/office/officeart/2005/8/layout/process1"/>
    <dgm:cxn modelId="{142F9871-61CC-4676-80B1-DD3ECFAA2256}" type="presOf" srcId="{2BFA1DA7-7E81-4386-898B-0E3E3DC1BF60}" destId="{6E0C969F-2151-496E-AB81-4E43B5CEE33C}" srcOrd="1" destOrd="0" presId="urn:microsoft.com/office/officeart/2005/8/layout/process1"/>
    <dgm:cxn modelId="{D13ED65A-E334-47BF-AF6F-F9E0E5A69655}" type="presOf" srcId="{88A0C6BE-574B-4AB4-82B9-D32748317E89}" destId="{B5885488-C47C-40F2-91CC-4180D06641D1}" srcOrd="0" destOrd="0" presId="urn:microsoft.com/office/officeart/2005/8/layout/process1"/>
    <dgm:cxn modelId="{BDA8C17C-49F1-4FED-91B6-3B0EB4A13AC3}" type="presOf" srcId="{A60D6F68-FC59-4F2F-8D39-88A96557232F}" destId="{3F3CFC21-99BE-4F03-9D50-D59EA5EB46CA}" srcOrd="0" destOrd="0" presId="urn:microsoft.com/office/officeart/2005/8/layout/process1"/>
    <dgm:cxn modelId="{F533F8A2-B645-4D81-85D0-C6D6916D4081}" srcId="{C8057D19-AC2C-4455-8EC1-F0ABDA50DA6B}" destId="{D5B0AFF7-3EB4-45AD-8544-CE6A9F2A9C54}" srcOrd="3" destOrd="0" parTransId="{308E7AFD-63A5-401C-8CE1-B06EA7D2925E}" sibTransId="{B1F42842-AB6D-4FBA-B19A-CF92F14F3AF2}"/>
    <dgm:cxn modelId="{B64304B2-F102-4EFD-B646-7D77268B5520}" type="presOf" srcId="{AEEE4E43-F3B5-49B8-87E5-2249A2BD4EC2}" destId="{12F20543-7244-4ACC-98EF-7FFB8C74895F}" srcOrd="1" destOrd="0" presId="urn:microsoft.com/office/officeart/2005/8/layout/process1"/>
    <dgm:cxn modelId="{F66345B4-753F-4D8A-A896-E93888C5C957}" type="presOf" srcId="{B1F42842-AB6D-4FBA-B19A-CF92F14F3AF2}" destId="{E0D84F4E-9CC1-4B3C-A4A7-96C24A2E8403}" srcOrd="1" destOrd="0" presId="urn:microsoft.com/office/officeart/2005/8/layout/process1"/>
    <dgm:cxn modelId="{EA7BD1CB-0EE6-4954-8CD2-8B40E3AC2903}" srcId="{C8057D19-AC2C-4455-8EC1-F0ABDA50DA6B}" destId="{24CD337C-41D7-4B26-9A71-6F1478650A5E}" srcOrd="4" destOrd="0" parTransId="{722BD5AB-6CD2-4921-9A42-A8E93523604A}" sibTransId="{0A622B5D-A5FF-4B50-8721-B1FDE98D7748}"/>
    <dgm:cxn modelId="{AC4B2BF3-DBB6-44FB-A5BA-D1FA1813D47F}" type="presOf" srcId="{D5B0AFF7-3EB4-45AD-8544-CE6A9F2A9C54}" destId="{5E14A919-11F1-4E79-AE4A-4DE57B8FCE41}" srcOrd="0" destOrd="0" presId="urn:microsoft.com/office/officeart/2005/8/layout/process1"/>
    <dgm:cxn modelId="{AAD0FBF8-DCA7-45A5-B145-D29892D94C4F}" type="presOf" srcId="{D2002401-C448-415D-BEFD-84D26295D102}" destId="{D685814A-07CA-4E12-90BE-11EF30633B5C}" srcOrd="1" destOrd="0" presId="urn:microsoft.com/office/officeart/2005/8/layout/process1"/>
    <dgm:cxn modelId="{D740CEFB-44C0-42E8-92C2-DEFD00CBCC10}" srcId="{C8057D19-AC2C-4455-8EC1-F0ABDA50DA6B}" destId="{88A0C6BE-574B-4AB4-82B9-D32748317E89}" srcOrd="2" destOrd="0" parTransId="{E6FCB15D-DAEA-4EE4-B429-C8B16065FFDE}" sibTransId="{AEEE4E43-F3B5-49B8-87E5-2249A2BD4EC2}"/>
    <dgm:cxn modelId="{A0D15FB0-DECB-4FB3-B6F0-29C5C3981FE5}" type="presParOf" srcId="{455069FB-4EF1-4F12-9FD5-3E11FC04A7E7}" destId="{3F3CFC21-99BE-4F03-9D50-D59EA5EB46CA}" srcOrd="0" destOrd="0" presId="urn:microsoft.com/office/officeart/2005/8/layout/process1"/>
    <dgm:cxn modelId="{BA2000F9-63CB-46B4-AF67-5EADDE516409}" type="presParOf" srcId="{455069FB-4EF1-4F12-9FD5-3E11FC04A7E7}" destId="{6F79361F-3CF0-47CA-BBA5-3925CDE8BFBF}" srcOrd="1" destOrd="0" presId="urn:microsoft.com/office/officeart/2005/8/layout/process1"/>
    <dgm:cxn modelId="{5DE4AE67-949D-4296-9440-4A640FA0D1F4}" type="presParOf" srcId="{6F79361F-3CF0-47CA-BBA5-3925CDE8BFBF}" destId="{D685814A-07CA-4E12-90BE-11EF30633B5C}" srcOrd="0" destOrd="0" presId="urn:microsoft.com/office/officeart/2005/8/layout/process1"/>
    <dgm:cxn modelId="{05BEDF5B-700B-410B-B83E-B84623F32858}" type="presParOf" srcId="{455069FB-4EF1-4F12-9FD5-3E11FC04A7E7}" destId="{8E0F9E29-B7F5-488F-B7D6-A3B366230EB4}" srcOrd="2" destOrd="0" presId="urn:microsoft.com/office/officeart/2005/8/layout/process1"/>
    <dgm:cxn modelId="{8496561E-3F1D-4D22-A30F-368B9E59256D}" type="presParOf" srcId="{455069FB-4EF1-4F12-9FD5-3E11FC04A7E7}" destId="{45B7827F-0202-44E5-80A8-C28038DDF061}" srcOrd="3" destOrd="0" presId="urn:microsoft.com/office/officeart/2005/8/layout/process1"/>
    <dgm:cxn modelId="{E5BA8E42-CF2F-442D-8B25-DF6A8A23C32A}" type="presParOf" srcId="{45B7827F-0202-44E5-80A8-C28038DDF061}" destId="{6E0C969F-2151-496E-AB81-4E43B5CEE33C}" srcOrd="0" destOrd="0" presId="urn:microsoft.com/office/officeart/2005/8/layout/process1"/>
    <dgm:cxn modelId="{0A770C53-0557-4F4E-986D-36ECC2F30BFD}" type="presParOf" srcId="{455069FB-4EF1-4F12-9FD5-3E11FC04A7E7}" destId="{B5885488-C47C-40F2-91CC-4180D06641D1}" srcOrd="4" destOrd="0" presId="urn:microsoft.com/office/officeart/2005/8/layout/process1"/>
    <dgm:cxn modelId="{A779C215-ABFA-49F4-AA95-92F544B6D30E}" type="presParOf" srcId="{455069FB-4EF1-4F12-9FD5-3E11FC04A7E7}" destId="{E8AF6378-E221-40B7-9E8C-D91C851FA5B6}" srcOrd="5" destOrd="0" presId="urn:microsoft.com/office/officeart/2005/8/layout/process1"/>
    <dgm:cxn modelId="{C0F4B100-0093-49E3-9CCC-906A7A1A9882}" type="presParOf" srcId="{E8AF6378-E221-40B7-9E8C-D91C851FA5B6}" destId="{12F20543-7244-4ACC-98EF-7FFB8C74895F}" srcOrd="0" destOrd="0" presId="urn:microsoft.com/office/officeart/2005/8/layout/process1"/>
    <dgm:cxn modelId="{3DD30EFA-E09E-4B7E-82B8-B4BAA6361CAB}" type="presParOf" srcId="{455069FB-4EF1-4F12-9FD5-3E11FC04A7E7}" destId="{5E14A919-11F1-4E79-AE4A-4DE57B8FCE41}" srcOrd="6" destOrd="0" presId="urn:microsoft.com/office/officeart/2005/8/layout/process1"/>
    <dgm:cxn modelId="{EA3E27DB-E2C5-42AA-9D39-9BC121A2B2E5}" type="presParOf" srcId="{455069FB-4EF1-4F12-9FD5-3E11FC04A7E7}" destId="{C7622AE3-F560-4C99-B368-419076E1552C}" srcOrd="7" destOrd="0" presId="urn:microsoft.com/office/officeart/2005/8/layout/process1"/>
    <dgm:cxn modelId="{30F3360E-EB31-47B1-981D-C2933ADD57C1}" type="presParOf" srcId="{C7622AE3-F560-4C99-B368-419076E1552C}" destId="{E0D84F4E-9CC1-4B3C-A4A7-96C24A2E8403}" srcOrd="0" destOrd="0" presId="urn:microsoft.com/office/officeart/2005/8/layout/process1"/>
    <dgm:cxn modelId="{1526C3A3-E427-41C5-8D61-2860969BB7D7}" type="presParOf" srcId="{455069FB-4EF1-4F12-9FD5-3E11FC04A7E7}" destId="{423F7A66-FAD7-49CE-9D41-8A0BB4056A06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057D19-AC2C-4455-8EC1-F0ABDA50DA6B}" type="doc">
      <dgm:prSet loTypeId="urn:microsoft.com/office/officeart/2005/8/layout/process1" loCatId="process" qsTypeId="urn:microsoft.com/office/officeart/2005/8/quickstyle/3d7" qsCatId="3D" csTypeId="urn:microsoft.com/office/officeart/2005/8/colors/accent6_1" csCatId="accent6" phldr="1"/>
      <dgm:spPr/>
    </dgm:pt>
    <dgm:pt modelId="{A60D6F68-FC59-4F2F-8D39-88A96557232F}">
      <dgm:prSet phldrT="[Metin]"/>
      <dgm:spPr>
        <a:solidFill>
          <a:schemeClr val="bg1"/>
        </a:solidFill>
      </dgm:spPr>
      <dgm:t>
        <a:bodyPr/>
        <a:lstStyle/>
        <a:p>
          <a:r>
            <a:rPr lang="tr-TR" dirty="0"/>
            <a:t>Giriş</a:t>
          </a:r>
        </a:p>
      </dgm:t>
    </dgm:pt>
    <dgm:pt modelId="{FD4021DE-564B-4307-B93A-ECE1E4F071EA}" type="parTrans" cxnId="{5F11AD66-1952-4EC3-B879-C48E2D9D7506}">
      <dgm:prSet/>
      <dgm:spPr/>
      <dgm:t>
        <a:bodyPr/>
        <a:lstStyle/>
        <a:p>
          <a:endParaRPr lang="tr-TR"/>
        </a:p>
      </dgm:t>
    </dgm:pt>
    <dgm:pt modelId="{D2002401-C448-415D-BEFD-84D26295D102}" type="sibTrans" cxnId="{5F11AD66-1952-4EC3-B879-C48E2D9D7506}">
      <dgm:prSet/>
      <dgm:spPr/>
      <dgm:t>
        <a:bodyPr/>
        <a:lstStyle/>
        <a:p>
          <a:endParaRPr lang="tr-TR"/>
        </a:p>
      </dgm:t>
    </dgm:pt>
    <dgm:pt modelId="{0A2E5459-802E-459D-A6A7-9186EC9C4D80}">
      <dgm:prSet phldrT="[Metin]"/>
      <dgm:spPr>
        <a:solidFill>
          <a:srgbClr val="FF0000"/>
        </a:solidFill>
      </dgm:spPr>
      <dgm:t>
        <a:bodyPr/>
        <a:lstStyle/>
        <a:p>
          <a:r>
            <a:rPr lang="tr-TR" dirty="0"/>
            <a:t>Amaç</a:t>
          </a:r>
        </a:p>
      </dgm:t>
    </dgm:pt>
    <dgm:pt modelId="{3FB43AF9-334D-408F-A3F6-D07A00F088A9}" type="parTrans" cxnId="{151E4620-7427-4587-A5DA-F73FE79A1E3C}">
      <dgm:prSet/>
      <dgm:spPr/>
      <dgm:t>
        <a:bodyPr/>
        <a:lstStyle/>
        <a:p>
          <a:endParaRPr lang="tr-TR"/>
        </a:p>
      </dgm:t>
    </dgm:pt>
    <dgm:pt modelId="{2BFA1DA7-7E81-4386-898B-0E3E3DC1BF60}" type="sibTrans" cxnId="{151E4620-7427-4587-A5DA-F73FE79A1E3C}">
      <dgm:prSet/>
      <dgm:spPr/>
      <dgm:t>
        <a:bodyPr/>
        <a:lstStyle/>
        <a:p>
          <a:endParaRPr lang="tr-TR"/>
        </a:p>
      </dgm:t>
    </dgm:pt>
    <dgm:pt modelId="{88A0C6BE-574B-4AB4-82B9-D32748317E89}">
      <dgm:prSet/>
      <dgm:spPr/>
      <dgm:t>
        <a:bodyPr/>
        <a:lstStyle/>
        <a:p>
          <a:r>
            <a:rPr lang="tr-TR" dirty="0"/>
            <a:t>Yöntem</a:t>
          </a:r>
        </a:p>
      </dgm:t>
    </dgm:pt>
    <dgm:pt modelId="{E6FCB15D-DAEA-4EE4-B429-C8B16065FFDE}" type="parTrans" cxnId="{D740CEFB-44C0-42E8-92C2-DEFD00CBCC10}">
      <dgm:prSet/>
      <dgm:spPr/>
      <dgm:t>
        <a:bodyPr/>
        <a:lstStyle/>
        <a:p>
          <a:endParaRPr lang="tr-TR"/>
        </a:p>
      </dgm:t>
    </dgm:pt>
    <dgm:pt modelId="{AEEE4E43-F3B5-49B8-87E5-2249A2BD4EC2}" type="sibTrans" cxnId="{D740CEFB-44C0-42E8-92C2-DEFD00CBCC10}">
      <dgm:prSet/>
      <dgm:spPr/>
      <dgm:t>
        <a:bodyPr/>
        <a:lstStyle/>
        <a:p>
          <a:endParaRPr lang="tr-TR"/>
        </a:p>
      </dgm:t>
    </dgm:pt>
    <dgm:pt modelId="{D5B0AFF7-3EB4-45AD-8544-CE6A9F2A9C54}">
      <dgm:prSet/>
      <dgm:spPr/>
      <dgm:t>
        <a:bodyPr/>
        <a:lstStyle/>
        <a:p>
          <a:r>
            <a:rPr lang="tr-TR" dirty="0"/>
            <a:t>Bulgular</a:t>
          </a:r>
        </a:p>
      </dgm:t>
    </dgm:pt>
    <dgm:pt modelId="{308E7AFD-63A5-401C-8CE1-B06EA7D2925E}" type="parTrans" cxnId="{F533F8A2-B645-4D81-85D0-C6D6916D4081}">
      <dgm:prSet/>
      <dgm:spPr/>
      <dgm:t>
        <a:bodyPr/>
        <a:lstStyle/>
        <a:p>
          <a:endParaRPr lang="tr-TR"/>
        </a:p>
      </dgm:t>
    </dgm:pt>
    <dgm:pt modelId="{B1F42842-AB6D-4FBA-B19A-CF92F14F3AF2}" type="sibTrans" cxnId="{F533F8A2-B645-4D81-85D0-C6D6916D4081}">
      <dgm:prSet/>
      <dgm:spPr/>
      <dgm:t>
        <a:bodyPr/>
        <a:lstStyle/>
        <a:p>
          <a:endParaRPr lang="tr-TR"/>
        </a:p>
      </dgm:t>
    </dgm:pt>
    <dgm:pt modelId="{24CD337C-41D7-4B26-9A71-6F1478650A5E}">
      <dgm:prSet/>
      <dgm:spPr/>
      <dgm:t>
        <a:bodyPr/>
        <a:lstStyle/>
        <a:p>
          <a:r>
            <a:rPr lang="tr-TR" dirty="0"/>
            <a:t>Sonuç</a:t>
          </a:r>
        </a:p>
      </dgm:t>
    </dgm:pt>
    <dgm:pt modelId="{722BD5AB-6CD2-4921-9A42-A8E93523604A}" type="parTrans" cxnId="{EA7BD1CB-0EE6-4954-8CD2-8B40E3AC2903}">
      <dgm:prSet/>
      <dgm:spPr/>
      <dgm:t>
        <a:bodyPr/>
        <a:lstStyle/>
        <a:p>
          <a:endParaRPr lang="tr-TR"/>
        </a:p>
      </dgm:t>
    </dgm:pt>
    <dgm:pt modelId="{0A622B5D-A5FF-4B50-8721-B1FDE98D7748}" type="sibTrans" cxnId="{EA7BD1CB-0EE6-4954-8CD2-8B40E3AC2903}">
      <dgm:prSet/>
      <dgm:spPr/>
      <dgm:t>
        <a:bodyPr/>
        <a:lstStyle/>
        <a:p>
          <a:endParaRPr lang="tr-TR"/>
        </a:p>
      </dgm:t>
    </dgm:pt>
    <dgm:pt modelId="{455069FB-4EF1-4F12-9FD5-3E11FC04A7E7}" type="pres">
      <dgm:prSet presAssocID="{C8057D19-AC2C-4455-8EC1-F0ABDA50DA6B}" presName="Name0" presStyleCnt="0">
        <dgm:presLayoutVars>
          <dgm:dir/>
          <dgm:resizeHandles val="exact"/>
        </dgm:presLayoutVars>
      </dgm:prSet>
      <dgm:spPr/>
    </dgm:pt>
    <dgm:pt modelId="{3F3CFC21-99BE-4F03-9D50-D59EA5EB46CA}" type="pres">
      <dgm:prSet presAssocID="{A60D6F68-FC59-4F2F-8D39-88A96557232F}" presName="node" presStyleLbl="node1" presStyleIdx="0" presStyleCnt="5">
        <dgm:presLayoutVars>
          <dgm:bulletEnabled val="1"/>
        </dgm:presLayoutVars>
      </dgm:prSet>
      <dgm:spPr/>
    </dgm:pt>
    <dgm:pt modelId="{6F79361F-3CF0-47CA-BBA5-3925CDE8BFBF}" type="pres">
      <dgm:prSet presAssocID="{D2002401-C448-415D-BEFD-84D26295D102}" presName="sibTrans" presStyleLbl="sibTrans2D1" presStyleIdx="0" presStyleCnt="4"/>
      <dgm:spPr/>
    </dgm:pt>
    <dgm:pt modelId="{D685814A-07CA-4E12-90BE-11EF30633B5C}" type="pres">
      <dgm:prSet presAssocID="{D2002401-C448-415D-BEFD-84D26295D102}" presName="connectorText" presStyleLbl="sibTrans2D1" presStyleIdx="0" presStyleCnt="4"/>
      <dgm:spPr/>
    </dgm:pt>
    <dgm:pt modelId="{8E0F9E29-B7F5-488F-B7D6-A3B366230EB4}" type="pres">
      <dgm:prSet presAssocID="{0A2E5459-802E-459D-A6A7-9186EC9C4D80}" presName="node" presStyleLbl="node1" presStyleIdx="1" presStyleCnt="5">
        <dgm:presLayoutVars>
          <dgm:bulletEnabled val="1"/>
        </dgm:presLayoutVars>
      </dgm:prSet>
      <dgm:spPr/>
    </dgm:pt>
    <dgm:pt modelId="{45B7827F-0202-44E5-80A8-C28038DDF061}" type="pres">
      <dgm:prSet presAssocID="{2BFA1DA7-7E81-4386-898B-0E3E3DC1BF60}" presName="sibTrans" presStyleLbl="sibTrans2D1" presStyleIdx="1" presStyleCnt="4"/>
      <dgm:spPr/>
    </dgm:pt>
    <dgm:pt modelId="{6E0C969F-2151-496E-AB81-4E43B5CEE33C}" type="pres">
      <dgm:prSet presAssocID="{2BFA1DA7-7E81-4386-898B-0E3E3DC1BF60}" presName="connectorText" presStyleLbl="sibTrans2D1" presStyleIdx="1" presStyleCnt="4"/>
      <dgm:spPr/>
    </dgm:pt>
    <dgm:pt modelId="{B5885488-C47C-40F2-91CC-4180D06641D1}" type="pres">
      <dgm:prSet presAssocID="{88A0C6BE-574B-4AB4-82B9-D32748317E89}" presName="node" presStyleLbl="node1" presStyleIdx="2" presStyleCnt="5">
        <dgm:presLayoutVars>
          <dgm:bulletEnabled val="1"/>
        </dgm:presLayoutVars>
      </dgm:prSet>
      <dgm:spPr/>
    </dgm:pt>
    <dgm:pt modelId="{E8AF6378-E221-40B7-9E8C-D91C851FA5B6}" type="pres">
      <dgm:prSet presAssocID="{AEEE4E43-F3B5-49B8-87E5-2249A2BD4EC2}" presName="sibTrans" presStyleLbl="sibTrans2D1" presStyleIdx="2" presStyleCnt="4"/>
      <dgm:spPr/>
    </dgm:pt>
    <dgm:pt modelId="{12F20543-7244-4ACC-98EF-7FFB8C74895F}" type="pres">
      <dgm:prSet presAssocID="{AEEE4E43-F3B5-49B8-87E5-2249A2BD4EC2}" presName="connectorText" presStyleLbl="sibTrans2D1" presStyleIdx="2" presStyleCnt="4"/>
      <dgm:spPr/>
    </dgm:pt>
    <dgm:pt modelId="{5E14A919-11F1-4E79-AE4A-4DE57B8FCE41}" type="pres">
      <dgm:prSet presAssocID="{D5B0AFF7-3EB4-45AD-8544-CE6A9F2A9C54}" presName="node" presStyleLbl="node1" presStyleIdx="3" presStyleCnt="5">
        <dgm:presLayoutVars>
          <dgm:bulletEnabled val="1"/>
        </dgm:presLayoutVars>
      </dgm:prSet>
      <dgm:spPr/>
    </dgm:pt>
    <dgm:pt modelId="{C7622AE3-F560-4C99-B368-419076E1552C}" type="pres">
      <dgm:prSet presAssocID="{B1F42842-AB6D-4FBA-B19A-CF92F14F3AF2}" presName="sibTrans" presStyleLbl="sibTrans2D1" presStyleIdx="3" presStyleCnt="4"/>
      <dgm:spPr/>
    </dgm:pt>
    <dgm:pt modelId="{E0D84F4E-9CC1-4B3C-A4A7-96C24A2E8403}" type="pres">
      <dgm:prSet presAssocID="{B1F42842-AB6D-4FBA-B19A-CF92F14F3AF2}" presName="connectorText" presStyleLbl="sibTrans2D1" presStyleIdx="3" presStyleCnt="4"/>
      <dgm:spPr/>
    </dgm:pt>
    <dgm:pt modelId="{423F7A66-FAD7-49CE-9D41-8A0BB4056A06}" type="pres">
      <dgm:prSet presAssocID="{24CD337C-41D7-4B26-9A71-6F1478650A5E}" presName="node" presStyleLbl="node1" presStyleIdx="4" presStyleCnt="5">
        <dgm:presLayoutVars>
          <dgm:bulletEnabled val="1"/>
        </dgm:presLayoutVars>
      </dgm:prSet>
      <dgm:spPr/>
    </dgm:pt>
  </dgm:ptLst>
  <dgm:cxnLst>
    <dgm:cxn modelId="{DF94130C-047C-4375-82D3-EB38D191DF17}" type="presOf" srcId="{2BFA1DA7-7E81-4386-898B-0E3E3DC1BF60}" destId="{6E0C969F-2151-496E-AB81-4E43B5CEE33C}" srcOrd="1" destOrd="0" presId="urn:microsoft.com/office/officeart/2005/8/layout/process1"/>
    <dgm:cxn modelId="{D089960D-137B-4271-B08F-9402317AEC36}" type="presOf" srcId="{D2002401-C448-415D-BEFD-84D26295D102}" destId="{6F79361F-3CF0-47CA-BBA5-3925CDE8BFBF}" srcOrd="0" destOrd="0" presId="urn:microsoft.com/office/officeart/2005/8/layout/process1"/>
    <dgm:cxn modelId="{60ECED1B-53DF-4537-96AE-0FD7DC9256B7}" type="presOf" srcId="{A60D6F68-FC59-4F2F-8D39-88A96557232F}" destId="{3F3CFC21-99BE-4F03-9D50-D59EA5EB46CA}" srcOrd="0" destOrd="0" presId="urn:microsoft.com/office/officeart/2005/8/layout/process1"/>
    <dgm:cxn modelId="{151E4620-7427-4587-A5DA-F73FE79A1E3C}" srcId="{C8057D19-AC2C-4455-8EC1-F0ABDA50DA6B}" destId="{0A2E5459-802E-459D-A6A7-9186EC9C4D80}" srcOrd="1" destOrd="0" parTransId="{3FB43AF9-334D-408F-A3F6-D07A00F088A9}" sibTransId="{2BFA1DA7-7E81-4386-898B-0E3E3DC1BF60}"/>
    <dgm:cxn modelId="{BE612621-4193-4872-AE9D-950B2BABA262}" type="presOf" srcId="{C8057D19-AC2C-4455-8EC1-F0ABDA50DA6B}" destId="{455069FB-4EF1-4F12-9FD5-3E11FC04A7E7}" srcOrd="0" destOrd="0" presId="urn:microsoft.com/office/officeart/2005/8/layout/process1"/>
    <dgm:cxn modelId="{CAC7FF29-2A46-4033-859F-774F7C7975AA}" type="presOf" srcId="{B1F42842-AB6D-4FBA-B19A-CF92F14F3AF2}" destId="{E0D84F4E-9CC1-4B3C-A4A7-96C24A2E8403}" srcOrd="1" destOrd="0" presId="urn:microsoft.com/office/officeart/2005/8/layout/process1"/>
    <dgm:cxn modelId="{792DD841-12CE-4449-9B3F-CD6F1BE74C6F}" type="presOf" srcId="{B1F42842-AB6D-4FBA-B19A-CF92F14F3AF2}" destId="{C7622AE3-F560-4C99-B368-419076E1552C}" srcOrd="0" destOrd="0" presId="urn:microsoft.com/office/officeart/2005/8/layout/process1"/>
    <dgm:cxn modelId="{B0438663-F331-4857-9EAE-589C74927A49}" type="presOf" srcId="{AEEE4E43-F3B5-49B8-87E5-2249A2BD4EC2}" destId="{E8AF6378-E221-40B7-9E8C-D91C851FA5B6}" srcOrd="0" destOrd="0" presId="urn:microsoft.com/office/officeart/2005/8/layout/process1"/>
    <dgm:cxn modelId="{5F11AD66-1952-4EC3-B879-C48E2D9D7506}" srcId="{C8057D19-AC2C-4455-8EC1-F0ABDA50DA6B}" destId="{A60D6F68-FC59-4F2F-8D39-88A96557232F}" srcOrd="0" destOrd="0" parTransId="{FD4021DE-564B-4307-B93A-ECE1E4F071EA}" sibTransId="{D2002401-C448-415D-BEFD-84D26295D102}"/>
    <dgm:cxn modelId="{F0FB8649-AD14-46BF-B4BF-E5CBF66502C4}" type="presOf" srcId="{AEEE4E43-F3B5-49B8-87E5-2249A2BD4EC2}" destId="{12F20543-7244-4ACC-98EF-7FFB8C74895F}" srcOrd="1" destOrd="0" presId="urn:microsoft.com/office/officeart/2005/8/layout/process1"/>
    <dgm:cxn modelId="{D8D0106C-13F3-4D15-A4B7-9C0FA184DA68}" type="presOf" srcId="{2BFA1DA7-7E81-4386-898B-0E3E3DC1BF60}" destId="{45B7827F-0202-44E5-80A8-C28038DDF061}" srcOrd="0" destOrd="0" presId="urn:microsoft.com/office/officeart/2005/8/layout/process1"/>
    <dgm:cxn modelId="{F533F8A2-B645-4D81-85D0-C6D6916D4081}" srcId="{C8057D19-AC2C-4455-8EC1-F0ABDA50DA6B}" destId="{D5B0AFF7-3EB4-45AD-8544-CE6A9F2A9C54}" srcOrd="3" destOrd="0" parTransId="{308E7AFD-63A5-401C-8CE1-B06EA7D2925E}" sibTransId="{B1F42842-AB6D-4FBA-B19A-CF92F14F3AF2}"/>
    <dgm:cxn modelId="{4549E2AD-ACF6-47BF-A88A-87A3B19989B3}" type="presOf" srcId="{D5B0AFF7-3EB4-45AD-8544-CE6A9F2A9C54}" destId="{5E14A919-11F1-4E79-AE4A-4DE57B8FCE41}" srcOrd="0" destOrd="0" presId="urn:microsoft.com/office/officeart/2005/8/layout/process1"/>
    <dgm:cxn modelId="{4A5906B1-2DE2-48AC-931D-3244BC8C9839}" type="presOf" srcId="{88A0C6BE-574B-4AB4-82B9-D32748317E89}" destId="{B5885488-C47C-40F2-91CC-4180D06641D1}" srcOrd="0" destOrd="0" presId="urn:microsoft.com/office/officeart/2005/8/layout/process1"/>
    <dgm:cxn modelId="{EA7BD1CB-0EE6-4954-8CD2-8B40E3AC2903}" srcId="{C8057D19-AC2C-4455-8EC1-F0ABDA50DA6B}" destId="{24CD337C-41D7-4B26-9A71-6F1478650A5E}" srcOrd="4" destOrd="0" parTransId="{722BD5AB-6CD2-4921-9A42-A8E93523604A}" sibTransId="{0A622B5D-A5FF-4B50-8721-B1FDE98D7748}"/>
    <dgm:cxn modelId="{C1EB19EC-0D63-4195-952F-85D5DCE066B7}" type="presOf" srcId="{24CD337C-41D7-4B26-9A71-6F1478650A5E}" destId="{423F7A66-FAD7-49CE-9D41-8A0BB4056A06}" srcOrd="0" destOrd="0" presId="urn:microsoft.com/office/officeart/2005/8/layout/process1"/>
    <dgm:cxn modelId="{A05206EF-6D01-4853-AE08-9C8B1E3DF897}" type="presOf" srcId="{0A2E5459-802E-459D-A6A7-9186EC9C4D80}" destId="{8E0F9E29-B7F5-488F-B7D6-A3B366230EB4}" srcOrd="0" destOrd="0" presId="urn:microsoft.com/office/officeart/2005/8/layout/process1"/>
    <dgm:cxn modelId="{D740CEFB-44C0-42E8-92C2-DEFD00CBCC10}" srcId="{C8057D19-AC2C-4455-8EC1-F0ABDA50DA6B}" destId="{88A0C6BE-574B-4AB4-82B9-D32748317E89}" srcOrd="2" destOrd="0" parTransId="{E6FCB15D-DAEA-4EE4-B429-C8B16065FFDE}" sibTransId="{AEEE4E43-F3B5-49B8-87E5-2249A2BD4EC2}"/>
    <dgm:cxn modelId="{F136ABFF-1E1D-43BB-BC78-DB5B8A3714AC}" type="presOf" srcId="{D2002401-C448-415D-BEFD-84D26295D102}" destId="{D685814A-07CA-4E12-90BE-11EF30633B5C}" srcOrd="1" destOrd="0" presId="urn:microsoft.com/office/officeart/2005/8/layout/process1"/>
    <dgm:cxn modelId="{7D9ADB29-D6BF-4757-BC65-F31140782390}" type="presParOf" srcId="{455069FB-4EF1-4F12-9FD5-3E11FC04A7E7}" destId="{3F3CFC21-99BE-4F03-9D50-D59EA5EB46CA}" srcOrd="0" destOrd="0" presId="urn:microsoft.com/office/officeart/2005/8/layout/process1"/>
    <dgm:cxn modelId="{B0D38CA4-20E1-4BC4-B5BD-6325367B5F0D}" type="presParOf" srcId="{455069FB-4EF1-4F12-9FD5-3E11FC04A7E7}" destId="{6F79361F-3CF0-47CA-BBA5-3925CDE8BFBF}" srcOrd="1" destOrd="0" presId="urn:microsoft.com/office/officeart/2005/8/layout/process1"/>
    <dgm:cxn modelId="{12099914-23AC-4140-B52E-F72981430934}" type="presParOf" srcId="{6F79361F-3CF0-47CA-BBA5-3925CDE8BFBF}" destId="{D685814A-07CA-4E12-90BE-11EF30633B5C}" srcOrd="0" destOrd="0" presId="urn:microsoft.com/office/officeart/2005/8/layout/process1"/>
    <dgm:cxn modelId="{0AA02630-D6C4-46BC-BFF5-80113192632E}" type="presParOf" srcId="{455069FB-4EF1-4F12-9FD5-3E11FC04A7E7}" destId="{8E0F9E29-B7F5-488F-B7D6-A3B366230EB4}" srcOrd="2" destOrd="0" presId="urn:microsoft.com/office/officeart/2005/8/layout/process1"/>
    <dgm:cxn modelId="{F82CFACA-1D85-4713-8497-1C349777C963}" type="presParOf" srcId="{455069FB-4EF1-4F12-9FD5-3E11FC04A7E7}" destId="{45B7827F-0202-44E5-80A8-C28038DDF061}" srcOrd="3" destOrd="0" presId="urn:microsoft.com/office/officeart/2005/8/layout/process1"/>
    <dgm:cxn modelId="{EDC5D50B-FB8F-4933-90CF-27CCDFB69BAF}" type="presParOf" srcId="{45B7827F-0202-44E5-80A8-C28038DDF061}" destId="{6E0C969F-2151-496E-AB81-4E43B5CEE33C}" srcOrd="0" destOrd="0" presId="urn:microsoft.com/office/officeart/2005/8/layout/process1"/>
    <dgm:cxn modelId="{ACCB5D1E-4DF0-4CFF-88F9-A9C1C724E936}" type="presParOf" srcId="{455069FB-4EF1-4F12-9FD5-3E11FC04A7E7}" destId="{B5885488-C47C-40F2-91CC-4180D06641D1}" srcOrd="4" destOrd="0" presId="urn:microsoft.com/office/officeart/2005/8/layout/process1"/>
    <dgm:cxn modelId="{E27103EF-5592-4784-8484-6651F10497C8}" type="presParOf" srcId="{455069FB-4EF1-4F12-9FD5-3E11FC04A7E7}" destId="{E8AF6378-E221-40B7-9E8C-D91C851FA5B6}" srcOrd="5" destOrd="0" presId="urn:microsoft.com/office/officeart/2005/8/layout/process1"/>
    <dgm:cxn modelId="{7DBB3805-2082-46A3-8005-5F14346F56EE}" type="presParOf" srcId="{E8AF6378-E221-40B7-9E8C-D91C851FA5B6}" destId="{12F20543-7244-4ACC-98EF-7FFB8C74895F}" srcOrd="0" destOrd="0" presId="urn:microsoft.com/office/officeart/2005/8/layout/process1"/>
    <dgm:cxn modelId="{6A4733F8-8CDD-445C-B75B-0CD6528D5D9A}" type="presParOf" srcId="{455069FB-4EF1-4F12-9FD5-3E11FC04A7E7}" destId="{5E14A919-11F1-4E79-AE4A-4DE57B8FCE41}" srcOrd="6" destOrd="0" presId="urn:microsoft.com/office/officeart/2005/8/layout/process1"/>
    <dgm:cxn modelId="{40487438-5239-4092-B8B9-D0A861F2D160}" type="presParOf" srcId="{455069FB-4EF1-4F12-9FD5-3E11FC04A7E7}" destId="{C7622AE3-F560-4C99-B368-419076E1552C}" srcOrd="7" destOrd="0" presId="urn:microsoft.com/office/officeart/2005/8/layout/process1"/>
    <dgm:cxn modelId="{D2C97396-C1C8-432D-8636-A3F5932C6C8B}" type="presParOf" srcId="{C7622AE3-F560-4C99-B368-419076E1552C}" destId="{E0D84F4E-9CC1-4B3C-A4A7-96C24A2E8403}" srcOrd="0" destOrd="0" presId="urn:microsoft.com/office/officeart/2005/8/layout/process1"/>
    <dgm:cxn modelId="{15D3DB8A-0085-4C40-8854-4C730BBA89E2}" type="presParOf" srcId="{455069FB-4EF1-4F12-9FD5-3E11FC04A7E7}" destId="{423F7A66-FAD7-49CE-9D41-8A0BB4056A06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057D19-AC2C-4455-8EC1-F0ABDA50DA6B}" type="doc">
      <dgm:prSet loTypeId="urn:microsoft.com/office/officeart/2005/8/layout/process1" loCatId="process" qsTypeId="urn:microsoft.com/office/officeart/2005/8/quickstyle/3d7" qsCatId="3D" csTypeId="urn:microsoft.com/office/officeart/2005/8/colors/accent6_1" csCatId="accent6" phldr="1"/>
      <dgm:spPr/>
    </dgm:pt>
    <dgm:pt modelId="{A60D6F68-FC59-4F2F-8D39-88A96557232F}">
      <dgm:prSet phldrT="[Metin]"/>
      <dgm:spPr/>
      <dgm:t>
        <a:bodyPr/>
        <a:lstStyle/>
        <a:p>
          <a:r>
            <a:rPr lang="tr-TR" dirty="0"/>
            <a:t>Giriş</a:t>
          </a:r>
        </a:p>
      </dgm:t>
    </dgm:pt>
    <dgm:pt modelId="{FD4021DE-564B-4307-B93A-ECE1E4F071EA}" type="parTrans" cxnId="{5F11AD66-1952-4EC3-B879-C48E2D9D7506}">
      <dgm:prSet/>
      <dgm:spPr/>
      <dgm:t>
        <a:bodyPr/>
        <a:lstStyle/>
        <a:p>
          <a:endParaRPr lang="tr-TR"/>
        </a:p>
      </dgm:t>
    </dgm:pt>
    <dgm:pt modelId="{D2002401-C448-415D-BEFD-84D26295D102}" type="sibTrans" cxnId="{5F11AD66-1952-4EC3-B879-C48E2D9D7506}">
      <dgm:prSet/>
      <dgm:spPr/>
      <dgm:t>
        <a:bodyPr/>
        <a:lstStyle/>
        <a:p>
          <a:endParaRPr lang="tr-TR"/>
        </a:p>
      </dgm:t>
    </dgm:pt>
    <dgm:pt modelId="{0A2E5459-802E-459D-A6A7-9186EC9C4D80}">
      <dgm:prSet phldrT="[Metin]"/>
      <dgm:spPr>
        <a:solidFill>
          <a:srgbClr val="FF0000"/>
        </a:solidFill>
      </dgm:spPr>
      <dgm:t>
        <a:bodyPr/>
        <a:lstStyle/>
        <a:p>
          <a:r>
            <a:rPr lang="tr-TR" dirty="0"/>
            <a:t>Amaç</a:t>
          </a:r>
        </a:p>
      </dgm:t>
    </dgm:pt>
    <dgm:pt modelId="{3FB43AF9-334D-408F-A3F6-D07A00F088A9}" type="parTrans" cxnId="{151E4620-7427-4587-A5DA-F73FE79A1E3C}">
      <dgm:prSet/>
      <dgm:spPr/>
      <dgm:t>
        <a:bodyPr/>
        <a:lstStyle/>
        <a:p>
          <a:endParaRPr lang="tr-TR"/>
        </a:p>
      </dgm:t>
    </dgm:pt>
    <dgm:pt modelId="{2BFA1DA7-7E81-4386-898B-0E3E3DC1BF60}" type="sibTrans" cxnId="{151E4620-7427-4587-A5DA-F73FE79A1E3C}">
      <dgm:prSet/>
      <dgm:spPr/>
      <dgm:t>
        <a:bodyPr/>
        <a:lstStyle/>
        <a:p>
          <a:endParaRPr lang="tr-TR"/>
        </a:p>
      </dgm:t>
    </dgm:pt>
    <dgm:pt modelId="{88A0C6BE-574B-4AB4-82B9-D32748317E89}">
      <dgm:prSet/>
      <dgm:spPr>
        <a:solidFill>
          <a:schemeClr val="bg1"/>
        </a:solidFill>
      </dgm:spPr>
      <dgm:t>
        <a:bodyPr/>
        <a:lstStyle/>
        <a:p>
          <a:r>
            <a:rPr lang="tr-TR" dirty="0"/>
            <a:t>Yöntem</a:t>
          </a:r>
        </a:p>
      </dgm:t>
    </dgm:pt>
    <dgm:pt modelId="{E6FCB15D-DAEA-4EE4-B429-C8B16065FFDE}" type="parTrans" cxnId="{D740CEFB-44C0-42E8-92C2-DEFD00CBCC10}">
      <dgm:prSet/>
      <dgm:spPr/>
      <dgm:t>
        <a:bodyPr/>
        <a:lstStyle/>
        <a:p>
          <a:endParaRPr lang="tr-TR"/>
        </a:p>
      </dgm:t>
    </dgm:pt>
    <dgm:pt modelId="{AEEE4E43-F3B5-49B8-87E5-2249A2BD4EC2}" type="sibTrans" cxnId="{D740CEFB-44C0-42E8-92C2-DEFD00CBCC10}">
      <dgm:prSet/>
      <dgm:spPr/>
      <dgm:t>
        <a:bodyPr/>
        <a:lstStyle/>
        <a:p>
          <a:endParaRPr lang="tr-TR"/>
        </a:p>
      </dgm:t>
    </dgm:pt>
    <dgm:pt modelId="{D5B0AFF7-3EB4-45AD-8544-CE6A9F2A9C54}">
      <dgm:prSet/>
      <dgm:spPr/>
      <dgm:t>
        <a:bodyPr/>
        <a:lstStyle/>
        <a:p>
          <a:r>
            <a:rPr lang="tr-TR" dirty="0"/>
            <a:t>Bulgular</a:t>
          </a:r>
        </a:p>
      </dgm:t>
    </dgm:pt>
    <dgm:pt modelId="{308E7AFD-63A5-401C-8CE1-B06EA7D2925E}" type="parTrans" cxnId="{F533F8A2-B645-4D81-85D0-C6D6916D4081}">
      <dgm:prSet/>
      <dgm:spPr/>
      <dgm:t>
        <a:bodyPr/>
        <a:lstStyle/>
        <a:p>
          <a:endParaRPr lang="tr-TR"/>
        </a:p>
      </dgm:t>
    </dgm:pt>
    <dgm:pt modelId="{B1F42842-AB6D-4FBA-B19A-CF92F14F3AF2}" type="sibTrans" cxnId="{F533F8A2-B645-4D81-85D0-C6D6916D4081}">
      <dgm:prSet/>
      <dgm:spPr/>
      <dgm:t>
        <a:bodyPr/>
        <a:lstStyle/>
        <a:p>
          <a:endParaRPr lang="tr-TR"/>
        </a:p>
      </dgm:t>
    </dgm:pt>
    <dgm:pt modelId="{24CD337C-41D7-4B26-9A71-6F1478650A5E}">
      <dgm:prSet/>
      <dgm:spPr/>
      <dgm:t>
        <a:bodyPr/>
        <a:lstStyle/>
        <a:p>
          <a:r>
            <a:rPr lang="tr-TR" dirty="0"/>
            <a:t>Sonuç</a:t>
          </a:r>
        </a:p>
      </dgm:t>
    </dgm:pt>
    <dgm:pt modelId="{722BD5AB-6CD2-4921-9A42-A8E93523604A}" type="parTrans" cxnId="{EA7BD1CB-0EE6-4954-8CD2-8B40E3AC2903}">
      <dgm:prSet/>
      <dgm:spPr/>
      <dgm:t>
        <a:bodyPr/>
        <a:lstStyle/>
        <a:p>
          <a:endParaRPr lang="tr-TR"/>
        </a:p>
      </dgm:t>
    </dgm:pt>
    <dgm:pt modelId="{0A622B5D-A5FF-4B50-8721-B1FDE98D7748}" type="sibTrans" cxnId="{EA7BD1CB-0EE6-4954-8CD2-8B40E3AC2903}">
      <dgm:prSet/>
      <dgm:spPr/>
      <dgm:t>
        <a:bodyPr/>
        <a:lstStyle/>
        <a:p>
          <a:endParaRPr lang="tr-TR"/>
        </a:p>
      </dgm:t>
    </dgm:pt>
    <dgm:pt modelId="{455069FB-4EF1-4F12-9FD5-3E11FC04A7E7}" type="pres">
      <dgm:prSet presAssocID="{C8057D19-AC2C-4455-8EC1-F0ABDA50DA6B}" presName="Name0" presStyleCnt="0">
        <dgm:presLayoutVars>
          <dgm:dir/>
          <dgm:resizeHandles val="exact"/>
        </dgm:presLayoutVars>
      </dgm:prSet>
      <dgm:spPr/>
    </dgm:pt>
    <dgm:pt modelId="{3F3CFC21-99BE-4F03-9D50-D59EA5EB46CA}" type="pres">
      <dgm:prSet presAssocID="{A60D6F68-FC59-4F2F-8D39-88A96557232F}" presName="node" presStyleLbl="node1" presStyleIdx="0" presStyleCnt="5">
        <dgm:presLayoutVars>
          <dgm:bulletEnabled val="1"/>
        </dgm:presLayoutVars>
      </dgm:prSet>
      <dgm:spPr/>
    </dgm:pt>
    <dgm:pt modelId="{6F79361F-3CF0-47CA-BBA5-3925CDE8BFBF}" type="pres">
      <dgm:prSet presAssocID="{D2002401-C448-415D-BEFD-84D26295D102}" presName="sibTrans" presStyleLbl="sibTrans2D1" presStyleIdx="0" presStyleCnt="4"/>
      <dgm:spPr/>
    </dgm:pt>
    <dgm:pt modelId="{D685814A-07CA-4E12-90BE-11EF30633B5C}" type="pres">
      <dgm:prSet presAssocID="{D2002401-C448-415D-BEFD-84D26295D102}" presName="connectorText" presStyleLbl="sibTrans2D1" presStyleIdx="0" presStyleCnt="4"/>
      <dgm:spPr/>
    </dgm:pt>
    <dgm:pt modelId="{8E0F9E29-B7F5-488F-B7D6-A3B366230EB4}" type="pres">
      <dgm:prSet presAssocID="{0A2E5459-802E-459D-A6A7-9186EC9C4D80}" presName="node" presStyleLbl="node1" presStyleIdx="1" presStyleCnt="5">
        <dgm:presLayoutVars>
          <dgm:bulletEnabled val="1"/>
        </dgm:presLayoutVars>
      </dgm:prSet>
      <dgm:spPr/>
    </dgm:pt>
    <dgm:pt modelId="{45B7827F-0202-44E5-80A8-C28038DDF061}" type="pres">
      <dgm:prSet presAssocID="{2BFA1DA7-7E81-4386-898B-0E3E3DC1BF60}" presName="sibTrans" presStyleLbl="sibTrans2D1" presStyleIdx="1" presStyleCnt="4"/>
      <dgm:spPr/>
    </dgm:pt>
    <dgm:pt modelId="{6E0C969F-2151-496E-AB81-4E43B5CEE33C}" type="pres">
      <dgm:prSet presAssocID="{2BFA1DA7-7E81-4386-898B-0E3E3DC1BF60}" presName="connectorText" presStyleLbl="sibTrans2D1" presStyleIdx="1" presStyleCnt="4"/>
      <dgm:spPr/>
    </dgm:pt>
    <dgm:pt modelId="{B5885488-C47C-40F2-91CC-4180D06641D1}" type="pres">
      <dgm:prSet presAssocID="{88A0C6BE-574B-4AB4-82B9-D32748317E89}" presName="node" presStyleLbl="node1" presStyleIdx="2" presStyleCnt="5">
        <dgm:presLayoutVars>
          <dgm:bulletEnabled val="1"/>
        </dgm:presLayoutVars>
      </dgm:prSet>
      <dgm:spPr/>
    </dgm:pt>
    <dgm:pt modelId="{E8AF6378-E221-40B7-9E8C-D91C851FA5B6}" type="pres">
      <dgm:prSet presAssocID="{AEEE4E43-F3B5-49B8-87E5-2249A2BD4EC2}" presName="sibTrans" presStyleLbl="sibTrans2D1" presStyleIdx="2" presStyleCnt="4"/>
      <dgm:spPr/>
    </dgm:pt>
    <dgm:pt modelId="{12F20543-7244-4ACC-98EF-7FFB8C74895F}" type="pres">
      <dgm:prSet presAssocID="{AEEE4E43-F3B5-49B8-87E5-2249A2BD4EC2}" presName="connectorText" presStyleLbl="sibTrans2D1" presStyleIdx="2" presStyleCnt="4"/>
      <dgm:spPr/>
    </dgm:pt>
    <dgm:pt modelId="{5E14A919-11F1-4E79-AE4A-4DE57B8FCE41}" type="pres">
      <dgm:prSet presAssocID="{D5B0AFF7-3EB4-45AD-8544-CE6A9F2A9C54}" presName="node" presStyleLbl="node1" presStyleIdx="3" presStyleCnt="5">
        <dgm:presLayoutVars>
          <dgm:bulletEnabled val="1"/>
        </dgm:presLayoutVars>
      </dgm:prSet>
      <dgm:spPr/>
    </dgm:pt>
    <dgm:pt modelId="{C7622AE3-F560-4C99-B368-419076E1552C}" type="pres">
      <dgm:prSet presAssocID="{B1F42842-AB6D-4FBA-B19A-CF92F14F3AF2}" presName="sibTrans" presStyleLbl="sibTrans2D1" presStyleIdx="3" presStyleCnt="4"/>
      <dgm:spPr/>
    </dgm:pt>
    <dgm:pt modelId="{E0D84F4E-9CC1-4B3C-A4A7-96C24A2E8403}" type="pres">
      <dgm:prSet presAssocID="{B1F42842-AB6D-4FBA-B19A-CF92F14F3AF2}" presName="connectorText" presStyleLbl="sibTrans2D1" presStyleIdx="3" presStyleCnt="4"/>
      <dgm:spPr/>
    </dgm:pt>
    <dgm:pt modelId="{423F7A66-FAD7-49CE-9D41-8A0BB4056A06}" type="pres">
      <dgm:prSet presAssocID="{24CD337C-41D7-4B26-9A71-6F1478650A5E}" presName="node" presStyleLbl="node1" presStyleIdx="4" presStyleCnt="5">
        <dgm:presLayoutVars>
          <dgm:bulletEnabled val="1"/>
        </dgm:presLayoutVars>
      </dgm:prSet>
      <dgm:spPr/>
    </dgm:pt>
  </dgm:ptLst>
  <dgm:cxnLst>
    <dgm:cxn modelId="{B6F77C11-D08A-40CB-AD36-485938F57229}" type="presOf" srcId="{D2002401-C448-415D-BEFD-84D26295D102}" destId="{D685814A-07CA-4E12-90BE-11EF30633B5C}" srcOrd="1" destOrd="0" presId="urn:microsoft.com/office/officeart/2005/8/layout/process1"/>
    <dgm:cxn modelId="{151E4620-7427-4587-A5DA-F73FE79A1E3C}" srcId="{C8057D19-AC2C-4455-8EC1-F0ABDA50DA6B}" destId="{0A2E5459-802E-459D-A6A7-9186EC9C4D80}" srcOrd="1" destOrd="0" parTransId="{3FB43AF9-334D-408F-A3F6-D07A00F088A9}" sibTransId="{2BFA1DA7-7E81-4386-898B-0E3E3DC1BF60}"/>
    <dgm:cxn modelId="{5FF6422F-E034-4BFE-91D8-A99EDC1C05A0}" type="presOf" srcId="{AEEE4E43-F3B5-49B8-87E5-2249A2BD4EC2}" destId="{E8AF6378-E221-40B7-9E8C-D91C851FA5B6}" srcOrd="0" destOrd="0" presId="urn:microsoft.com/office/officeart/2005/8/layout/process1"/>
    <dgm:cxn modelId="{FEFD255C-38F0-43F5-9339-A58B6A82C698}" type="presOf" srcId="{0A2E5459-802E-459D-A6A7-9186EC9C4D80}" destId="{8E0F9E29-B7F5-488F-B7D6-A3B366230EB4}" srcOrd="0" destOrd="0" presId="urn:microsoft.com/office/officeart/2005/8/layout/process1"/>
    <dgm:cxn modelId="{5F11AD66-1952-4EC3-B879-C48E2D9D7506}" srcId="{C8057D19-AC2C-4455-8EC1-F0ABDA50DA6B}" destId="{A60D6F68-FC59-4F2F-8D39-88A96557232F}" srcOrd="0" destOrd="0" parTransId="{FD4021DE-564B-4307-B93A-ECE1E4F071EA}" sibTransId="{D2002401-C448-415D-BEFD-84D26295D102}"/>
    <dgm:cxn modelId="{A1FD286A-95AA-451E-A4FC-DFE903973BE0}" type="presOf" srcId="{AEEE4E43-F3B5-49B8-87E5-2249A2BD4EC2}" destId="{12F20543-7244-4ACC-98EF-7FFB8C74895F}" srcOrd="1" destOrd="0" presId="urn:microsoft.com/office/officeart/2005/8/layout/process1"/>
    <dgm:cxn modelId="{3370BB6B-B255-4A6F-A446-B66367C93D5F}" type="presOf" srcId="{B1F42842-AB6D-4FBA-B19A-CF92F14F3AF2}" destId="{E0D84F4E-9CC1-4B3C-A4A7-96C24A2E8403}" srcOrd="1" destOrd="0" presId="urn:microsoft.com/office/officeart/2005/8/layout/process1"/>
    <dgm:cxn modelId="{1F83F450-296F-4A98-976F-058F63E288A1}" type="presOf" srcId="{D5B0AFF7-3EB4-45AD-8544-CE6A9F2A9C54}" destId="{5E14A919-11F1-4E79-AE4A-4DE57B8FCE41}" srcOrd="0" destOrd="0" presId="urn:microsoft.com/office/officeart/2005/8/layout/process1"/>
    <dgm:cxn modelId="{D580DF75-0D90-40E8-8041-E2B2C6652CDA}" type="presOf" srcId="{B1F42842-AB6D-4FBA-B19A-CF92F14F3AF2}" destId="{C7622AE3-F560-4C99-B368-419076E1552C}" srcOrd="0" destOrd="0" presId="urn:microsoft.com/office/officeart/2005/8/layout/process1"/>
    <dgm:cxn modelId="{41479A76-01F9-4B26-BBF7-7E31A0658EA3}" type="presOf" srcId="{D2002401-C448-415D-BEFD-84D26295D102}" destId="{6F79361F-3CF0-47CA-BBA5-3925CDE8BFBF}" srcOrd="0" destOrd="0" presId="urn:microsoft.com/office/officeart/2005/8/layout/process1"/>
    <dgm:cxn modelId="{1ECFB289-7BDB-45D4-8541-EC08BAF5E05E}" type="presOf" srcId="{2BFA1DA7-7E81-4386-898B-0E3E3DC1BF60}" destId="{45B7827F-0202-44E5-80A8-C28038DDF061}" srcOrd="0" destOrd="0" presId="urn:microsoft.com/office/officeart/2005/8/layout/process1"/>
    <dgm:cxn modelId="{F533F8A2-B645-4D81-85D0-C6D6916D4081}" srcId="{C8057D19-AC2C-4455-8EC1-F0ABDA50DA6B}" destId="{D5B0AFF7-3EB4-45AD-8544-CE6A9F2A9C54}" srcOrd="3" destOrd="0" parTransId="{308E7AFD-63A5-401C-8CE1-B06EA7D2925E}" sibTransId="{B1F42842-AB6D-4FBA-B19A-CF92F14F3AF2}"/>
    <dgm:cxn modelId="{31D58BAC-9506-4545-B8EC-F75B20D2199E}" type="presOf" srcId="{C8057D19-AC2C-4455-8EC1-F0ABDA50DA6B}" destId="{455069FB-4EF1-4F12-9FD5-3E11FC04A7E7}" srcOrd="0" destOrd="0" presId="urn:microsoft.com/office/officeart/2005/8/layout/process1"/>
    <dgm:cxn modelId="{A3EB28CA-F209-40CC-A54D-D5BD3A1F6569}" type="presOf" srcId="{A60D6F68-FC59-4F2F-8D39-88A96557232F}" destId="{3F3CFC21-99BE-4F03-9D50-D59EA5EB46CA}" srcOrd="0" destOrd="0" presId="urn:microsoft.com/office/officeart/2005/8/layout/process1"/>
    <dgm:cxn modelId="{EA7BD1CB-0EE6-4954-8CD2-8B40E3AC2903}" srcId="{C8057D19-AC2C-4455-8EC1-F0ABDA50DA6B}" destId="{24CD337C-41D7-4B26-9A71-6F1478650A5E}" srcOrd="4" destOrd="0" parTransId="{722BD5AB-6CD2-4921-9A42-A8E93523604A}" sibTransId="{0A622B5D-A5FF-4B50-8721-B1FDE98D7748}"/>
    <dgm:cxn modelId="{5ED69BE5-0E72-4FED-A496-17F35A4806B3}" type="presOf" srcId="{88A0C6BE-574B-4AB4-82B9-D32748317E89}" destId="{B5885488-C47C-40F2-91CC-4180D06641D1}" srcOrd="0" destOrd="0" presId="urn:microsoft.com/office/officeart/2005/8/layout/process1"/>
    <dgm:cxn modelId="{F5936DED-1320-4495-9D6E-8C087B2F8B2F}" type="presOf" srcId="{24CD337C-41D7-4B26-9A71-6F1478650A5E}" destId="{423F7A66-FAD7-49CE-9D41-8A0BB4056A06}" srcOrd="0" destOrd="0" presId="urn:microsoft.com/office/officeart/2005/8/layout/process1"/>
    <dgm:cxn modelId="{AF1544EF-1181-42D5-A333-5EC46607B919}" type="presOf" srcId="{2BFA1DA7-7E81-4386-898B-0E3E3DC1BF60}" destId="{6E0C969F-2151-496E-AB81-4E43B5CEE33C}" srcOrd="1" destOrd="0" presId="urn:microsoft.com/office/officeart/2005/8/layout/process1"/>
    <dgm:cxn modelId="{D740CEFB-44C0-42E8-92C2-DEFD00CBCC10}" srcId="{C8057D19-AC2C-4455-8EC1-F0ABDA50DA6B}" destId="{88A0C6BE-574B-4AB4-82B9-D32748317E89}" srcOrd="2" destOrd="0" parTransId="{E6FCB15D-DAEA-4EE4-B429-C8B16065FFDE}" sibTransId="{AEEE4E43-F3B5-49B8-87E5-2249A2BD4EC2}"/>
    <dgm:cxn modelId="{A8A582A9-8F33-4C1F-9047-A480696B34B7}" type="presParOf" srcId="{455069FB-4EF1-4F12-9FD5-3E11FC04A7E7}" destId="{3F3CFC21-99BE-4F03-9D50-D59EA5EB46CA}" srcOrd="0" destOrd="0" presId="urn:microsoft.com/office/officeart/2005/8/layout/process1"/>
    <dgm:cxn modelId="{CA1ECD84-059C-4EA8-9119-F679149D3A8E}" type="presParOf" srcId="{455069FB-4EF1-4F12-9FD5-3E11FC04A7E7}" destId="{6F79361F-3CF0-47CA-BBA5-3925CDE8BFBF}" srcOrd="1" destOrd="0" presId="urn:microsoft.com/office/officeart/2005/8/layout/process1"/>
    <dgm:cxn modelId="{50628CF3-1C31-43D5-9422-18095BFD326B}" type="presParOf" srcId="{6F79361F-3CF0-47CA-BBA5-3925CDE8BFBF}" destId="{D685814A-07CA-4E12-90BE-11EF30633B5C}" srcOrd="0" destOrd="0" presId="urn:microsoft.com/office/officeart/2005/8/layout/process1"/>
    <dgm:cxn modelId="{3A3ACE18-C6CA-4310-8412-5681EED5D4D0}" type="presParOf" srcId="{455069FB-4EF1-4F12-9FD5-3E11FC04A7E7}" destId="{8E0F9E29-B7F5-488F-B7D6-A3B366230EB4}" srcOrd="2" destOrd="0" presId="urn:microsoft.com/office/officeart/2005/8/layout/process1"/>
    <dgm:cxn modelId="{22BE6D47-A0A3-491A-9B14-E35D96D17A7E}" type="presParOf" srcId="{455069FB-4EF1-4F12-9FD5-3E11FC04A7E7}" destId="{45B7827F-0202-44E5-80A8-C28038DDF061}" srcOrd="3" destOrd="0" presId="urn:microsoft.com/office/officeart/2005/8/layout/process1"/>
    <dgm:cxn modelId="{97D66189-08AC-4598-9E3B-D5605E574D95}" type="presParOf" srcId="{45B7827F-0202-44E5-80A8-C28038DDF061}" destId="{6E0C969F-2151-496E-AB81-4E43B5CEE33C}" srcOrd="0" destOrd="0" presId="urn:microsoft.com/office/officeart/2005/8/layout/process1"/>
    <dgm:cxn modelId="{2C1F6778-C3DA-497A-A2C1-B585E57D0C5F}" type="presParOf" srcId="{455069FB-4EF1-4F12-9FD5-3E11FC04A7E7}" destId="{B5885488-C47C-40F2-91CC-4180D06641D1}" srcOrd="4" destOrd="0" presId="urn:microsoft.com/office/officeart/2005/8/layout/process1"/>
    <dgm:cxn modelId="{ACD3E40D-708E-4650-9E9A-02DFA8441D6C}" type="presParOf" srcId="{455069FB-4EF1-4F12-9FD5-3E11FC04A7E7}" destId="{E8AF6378-E221-40B7-9E8C-D91C851FA5B6}" srcOrd="5" destOrd="0" presId="urn:microsoft.com/office/officeart/2005/8/layout/process1"/>
    <dgm:cxn modelId="{B41408A8-AA88-45BD-BCEF-05A23AD9A7AC}" type="presParOf" srcId="{E8AF6378-E221-40B7-9E8C-D91C851FA5B6}" destId="{12F20543-7244-4ACC-98EF-7FFB8C74895F}" srcOrd="0" destOrd="0" presId="urn:microsoft.com/office/officeart/2005/8/layout/process1"/>
    <dgm:cxn modelId="{8EFE67B7-B9D8-4930-91A4-1CE15BCA47AC}" type="presParOf" srcId="{455069FB-4EF1-4F12-9FD5-3E11FC04A7E7}" destId="{5E14A919-11F1-4E79-AE4A-4DE57B8FCE41}" srcOrd="6" destOrd="0" presId="urn:microsoft.com/office/officeart/2005/8/layout/process1"/>
    <dgm:cxn modelId="{D7F69E39-6E48-4443-8D64-0C07AC48B768}" type="presParOf" srcId="{455069FB-4EF1-4F12-9FD5-3E11FC04A7E7}" destId="{C7622AE3-F560-4C99-B368-419076E1552C}" srcOrd="7" destOrd="0" presId="urn:microsoft.com/office/officeart/2005/8/layout/process1"/>
    <dgm:cxn modelId="{9384A0CF-9558-4080-9C77-562B208BEF8C}" type="presParOf" srcId="{C7622AE3-F560-4C99-B368-419076E1552C}" destId="{E0D84F4E-9CC1-4B3C-A4A7-96C24A2E8403}" srcOrd="0" destOrd="0" presId="urn:microsoft.com/office/officeart/2005/8/layout/process1"/>
    <dgm:cxn modelId="{E57BFF36-DD98-4585-9B5C-003E5BBE9AE7}" type="presParOf" srcId="{455069FB-4EF1-4F12-9FD5-3E11FC04A7E7}" destId="{423F7A66-FAD7-49CE-9D41-8A0BB4056A06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057D19-AC2C-4455-8EC1-F0ABDA50DA6B}" type="doc">
      <dgm:prSet loTypeId="urn:microsoft.com/office/officeart/2005/8/layout/process1" loCatId="process" qsTypeId="urn:microsoft.com/office/officeart/2005/8/quickstyle/3d7" qsCatId="3D" csTypeId="urn:microsoft.com/office/officeart/2005/8/colors/accent6_1" csCatId="accent6" phldr="1"/>
      <dgm:spPr/>
    </dgm:pt>
    <dgm:pt modelId="{A60D6F68-FC59-4F2F-8D39-88A96557232F}">
      <dgm:prSet phldrT="[Metin]"/>
      <dgm:spPr>
        <a:solidFill>
          <a:schemeClr val="bg1"/>
        </a:solidFill>
      </dgm:spPr>
      <dgm:t>
        <a:bodyPr/>
        <a:lstStyle/>
        <a:p>
          <a:r>
            <a:rPr lang="tr-TR" dirty="0"/>
            <a:t>Giriş</a:t>
          </a:r>
        </a:p>
      </dgm:t>
    </dgm:pt>
    <dgm:pt modelId="{FD4021DE-564B-4307-B93A-ECE1E4F071EA}" type="parTrans" cxnId="{5F11AD66-1952-4EC3-B879-C48E2D9D7506}">
      <dgm:prSet/>
      <dgm:spPr/>
      <dgm:t>
        <a:bodyPr/>
        <a:lstStyle/>
        <a:p>
          <a:endParaRPr lang="tr-TR"/>
        </a:p>
      </dgm:t>
    </dgm:pt>
    <dgm:pt modelId="{D2002401-C448-415D-BEFD-84D26295D102}" type="sibTrans" cxnId="{5F11AD66-1952-4EC3-B879-C48E2D9D7506}">
      <dgm:prSet/>
      <dgm:spPr/>
      <dgm:t>
        <a:bodyPr/>
        <a:lstStyle/>
        <a:p>
          <a:endParaRPr lang="tr-TR"/>
        </a:p>
      </dgm:t>
    </dgm:pt>
    <dgm:pt modelId="{0A2E5459-802E-459D-A6A7-9186EC9C4D80}">
      <dgm:prSet phldrT="[Metin]"/>
      <dgm:spPr>
        <a:solidFill>
          <a:schemeClr val="bg1"/>
        </a:solidFill>
      </dgm:spPr>
      <dgm:t>
        <a:bodyPr/>
        <a:lstStyle/>
        <a:p>
          <a:r>
            <a:rPr lang="tr-TR" dirty="0"/>
            <a:t>Amaç</a:t>
          </a:r>
        </a:p>
      </dgm:t>
    </dgm:pt>
    <dgm:pt modelId="{3FB43AF9-334D-408F-A3F6-D07A00F088A9}" type="parTrans" cxnId="{151E4620-7427-4587-A5DA-F73FE79A1E3C}">
      <dgm:prSet/>
      <dgm:spPr/>
      <dgm:t>
        <a:bodyPr/>
        <a:lstStyle/>
        <a:p>
          <a:endParaRPr lang="tr-TR"/>
        </a:p>
      </dgm:t>
    </dgm:pt>
    <dgm:pt modelId="{2BFA1DA7-7E81-4386-898B-0E3E3DC1BF60}" type="sibTrans" cxnId="{151E4620-7427-4587-A5DA-F73FE79A1E3C}">
      <dgm:prSet/>
      <dgm:spPr/>
      <dgm:t>
        <a:bodyPr/>
        <a:lstStyle/>
        <a:p>
          <a:endParaRPr lang="tr-TR"/>
        </a:p>
      </dgm:t>
    </dgm:pt>
    <dgm:pt modelId="{88A0C6BE-574B-4AB4-82B9-D32748317E89}">
      <dgm:prSet/>
      <dgm:spPr>
        <a:solidFill>
          <a:srgbClr val="FF0000"/>
        </a:solidFill>
      </dgm:spPr>
      <dgm:t>
        <a:bodyPr/>
        <a:lstStyle/>
        <a:p>
          <a:r>
            <a:rPr lang="tr-TR" dirty="0"/>
            <a:t>Yöntem</a:t>
          </a:r>
        </a:p>
      </dgm:t>
    </dgm:pt>
    <dgm:pt modelId="{E6FCB15D-DAEA-4EE4-B429-C8B16065FFDE}" type="parTrans" cxnId="{D740CEFB-44C0-42E8-92C2-DEFD00CBCC10}">
      <dgm:prSet/>
      <dgm:spPr/>
      <dgm:t>
        <a:bodyPr/>
        <a:lstStyle/>
        <a:p>
          <a:endParaRPr lang="tr-TR"/>
        </a:p>
      </dgm:t>
    </dgm:pt>
    <dgm:pt modelId="{AEEE4E43-F3B5-49B8-87E5-2249A2BD4EC2}" type="sibTrans" cxnId="{D740CEFB-44C0-42E8-92C2-DEFD00CBCC10}">
      <dgm:prSet/>
      <dgm:spPr/>
      <dgm:t>
        <a:bodyPr/>
        <a:lstStyle/>
        <a:p>
          <a:endParaRPr lang="tr-TR"/>
        </a:p>
      </dgm:t>
    </dgm:pt>
    <dgm:pt modelId="{D5B0AFF7-3EB4-45AD-8544-CE6A9F2A9C54}">
      <dgm:prSet/>
      <dgm:spPr/>
      <dgm:t>
        <a:bodyPr/>
        <a:lstStyle/>
        <a:p>
          <a:r>
            <a:rPr lang="tr-TR" dirty="0"/>
            <a:t>Bulgular</a:t>
          </a:r>
        </a:p>
      </dgm:t>
    </dgm:pt>
    <dgm:pt modelId="{308E7AFD-63A5-401C-8CE1-B06EA7D2925E}" type="parTrans" cxnId="{F533F8A2-B645-4D81-85D0-C6D6916D4081}">
      <dgm:prSet/>
      <dgm:spPr/>
      <dgm:t>
        <a:bodyPr/>
        <a:lstStyle/>
        <a:p>
          <a:endParaRPr lang="tr-TR"/>
        </a:p>
      </dgm:t>
    </dgm:pt>
    <dgm:pt modelId="{B1F42842-AB6D-4FBA-B19A-CF92F14F3AF2}" type="sibTrans" cxnId="{F533F8A2-B645-4D81-85D0-C6D6916D4081}">
      <dgm:prSet/>
      <dgm:spPr/>
      <dgm:t>
        <a:bodyPr/>
        <a:lstStyle/>
        <a:p>
          <a:endParaRPr lang="tr-TR"/>
        </a:p>
      </dgm:t>
    </dgm:pt>
    <dgm:pt modelId="{24CD337C-41D7-4B26-9A71-6F1478650A5E}">
      <dgm:prSet/>
      <dgm:spPr/>
      <dgm:t>
        <a:bodyPr/>
        <a:lstStyle/>
        <a:p>
          <a:r>
            <a:rPr lang="tr-TR" dirty="0"/>
            <a:t>Sonuç</a:t>
          </a:r>
        </a:p>
      </dgm:t>
    </dgm:pt>
    <dgm:pt modelId="{722BD5AB-6CD2-4921-9A42-A8E93523604A}" type="parTrans" cxnId="{EA7BD1CB-0EE6-4954-8CD2-8B40E3AC2903}">
      <dgm:prSet/>
      <dgm:spPr/>
      <dgm:t>
        <a:bodyPr/>
        <a:lstStyle/>
        <a:p>
          <a:endParaRPr lang="tr-TR"/>
        </a:p>
      </dgm:t>
    </dgm:pt>
    <dgm:pt modelId="{0A622B5D-A5FF-4B50-8721-B1FDE98D7748}" type="sibTrans" cxnId="{EA7BD1CB-0EE6-4954-8CD2-8B40E3AC2903}">
      <dgm:prSet/>
      <dgm:spPr/>
      <dgm:t>
        <a:bodyPr/>
        <a:lstStyle/>
        <a:p>
          <a:endParaRPr lang="tr-TR"/>
        </a:p>
      </dgm:t>
    </dgm:pt>
    <dgm:pt modelId="{455069FB-4EF1-4F12-9FD5-3E11FC04A7E7}" type="pres">
      <dgm:prSet presAssocID="{C8057D19-AC2C-4455-8EC1-F0ABDA50DA6B}" presName="Name0" presStyleCnt="0">
        <dgm:presLayoutVars>
          <dgm:dir/>
          <dgm:resizeHandles val="exact"/>
        </dgm:presLayoutVars>
      </dgm:prSet>
      <dgm:spPr/>
    </dgm:pt>
    <dgm:pt modelId="{3F3CFC21-99BE-4F03-9D50-D59EA5EB46CA}" type="pres">
      <dgm:prSet presAssocID="{A60D6F68-FC59-4F2F-8D39-88A96557232F}" presName="node" presStyleLbl="node1" presStyleIdx="0" presStyleCnt="5">
        <dgm:presLayoutVars>
          <dgm:bulletEnabled val="1"/>
        </dgm:presLayoutVars>
      </dgm:prSet>
      <dgm:spPr/>
    </dgm:pt>
    <dgm:pt modelId="{6F79361F-3CF0-47CA-BBA5-3925CDE8BFBF}" type="pres">
      <dgm:prSet presAssocID="{D2002401-C448-415D-BEFD-84D26295D102}" presName="sibTrans" presStyleLbl="sibTrans2D1" presStyleIdx="0" presStyleCnt="4"/>
      <dgm:spPr/>
    </dgm:pt>
    <dgm:pt modelId="{D685814A-07CA-4E12-90BE-11EF30633B5C}" type="pres">
      <dgm:prSet presAssocID="{D2002401-C448-415D-BEFD-84D26295D102}" presName="connectorText" presStyleLbl="sibTrans2D1" presStyleIdx="0" presStyleCnt="4"/>
      <dgm:spPr/>
    </dgm:pt>
    <dgm:pt modelId="{8E0F9E29-B7F5-488F-B7D6-A3B366230EB4}" type="pres">
      <dgm:prSet presAssocID="{0A2E5459-802E-459D-A6A7-9186EC9C4D80}" presName="node" presStyleLbl="node1" presStyleIdx="1" presStyleCnt="5">
        <dgm:presLayoutVars>
          <dgm:bulletEnabled val="1"/>
        </dgm:presLayoutVars>
      </dgm:prSet>
      <dgm:spPr/>
    </dgm:pt>
    <dgm:pt modelId="{45B7827F-0202-44E5-80A8-C28038DDF061}" type="pres">
      <dgm:prSet presAssocID="{2BFA1DA7-7E81-4386-898B-0E3E3DC1BF60}" presName="sibTrans" presStyleLbl="sibTrans2D1" presStyleIdx="1" presStyleCnt="4"/>
      <dgm:spPr/>
    </dgm:pt>
    <dgm:pt modelId="{6E0C969F-2151-496E-AB81-4E43B5CEE33C}" type="pres">
      <dgm:prSet presAssocID="{2BFA1DA7-7E81-4386-898B-0E3E3DC1BF60}" presName="connectorText" presStyleLbl="sibTrans2D1" presStyleIdx="1" presStyleCnt="4"/>
      <dgm:spPr/>
    </dgm:pt>
    <dgm:pt modelId="{B5885488-C47C-40F2-91CC-4180D06641D1}" type="pres">
      <dgm:prSet presAssocID="{88A0C6BE-574B-4AB4-82B9-D32748317E89}" presName="node" presStyleLbl="node1" presStyleIdx="2" presStyleCnt="5">
        <dgm:presLayoutVars>
          <dgm:bulletEnabled val="1"/>
        </dgm:presLayoutVars>
      </dgm:prSet>
      <dgm:spPr/>
    </dgm:pt>
    <dgm:pt modelId="{E8AF6378-E221-40B7-9E8C-D91C851FA5B6}" type="pres">
      <dgm:prSet presAssocID="{AEEE4E43-F3B5-49B8-87E5-2249A2BD4EC2}" presName="sibTrans" presStyleLbl="sibTrans2D1" presStyleIdx="2" presStyleCnt="4"/>
      <dgm:spPr/>
    </dgm:pt>
    <dgm:pt modelId="{12F20543-7244-4ACC-98EF-7FFB8C74895F}" type="pres">
      <dgm:prSet presAssocID="{AEEE4E43-F3B5-49B8-87E5-2249A2BD4EC2}" presName="connectorText" presStyleLbl="sibTrans2D1" presStyleIdx="2" presStyleCnt="4"/>
      <dgm:spPr/>
    </dgm:pt>
    <dgm:pt modelId="{5E14A919-11F1-4E79-AE4A-4DE57B8FCE41}" type="pres">
      <dgm:prSet presAssocID="{D5B0AFF7-3EB4-45AD-8544-CE6A9F2A9C54}" presName="node" presStyleLbl="node1" presStyleIdx="3" presStyleCnt="5">
        <dgm:presLayoutVars>
          <dgm:bulletEnabled val="1"/>
        </dgm:presLayoutVars>
      </dgm:prSet>
      <dgm:spPr/>
    </dgm:pt>
    <dgm:pt modelId="{C7622AE3-F560-4C99-B368-419076E1552C}" type="pres">
      <dgm:prSet presAssocID="{B1F42842-AB6D-4FBA-B19A-CF92F14F3AF2}" presName="sibTrans" presStyleLbl="sibTrans2D1" presStyleIdx="3" presStyleCnt="4"/>
      <dgm:spPr/>
    </dgm:pt>
    <dgm:pt modelId="{E0D84F4E-9CC1-4B3C-A4A7-96C24A2E8403}" type="pres">
      <dgm:prSet presAssocID="{B1F42842-AB6D-4FBA-B19A-CF92F14F3AF2}" presName="connectorText" presStyleLbl="sibTrans2D1" presStyleIdx="3" presStyleCnt="4"/>
      <dgm:spPr/>
    </dgm:pt>
    <dgm:pt modelId="{423F7A66-FAD7-49CE-9D41-8A0BB4056A06}" type="pres">
      <dgm:prSet presAssocID="{24CD337C-41D7-4B26-9A71-6F1478650A5E}" presName="node" presStyleLbl="node1" presStyleIdx="4" presStyleCnt="5">
        <dgm:presLayoutVars>
          <dgm:bulletEnabled val="1"/>
        </dgm:presLayoutVars>
      </dgm:prSet>
      <dgm:spPr/>
    </dgm:pt>
  </dgm:ptLst>
  <dgm:cxnLst>
    <dgm:cxn modelId="{225FC31D-58CD-4A66-BC4B-858EBDF79883}" type="presOf" srcId="{88A0C6BE-574B-4AB4-82B9-D32748317E89}" destId="{B5885488-C47C-40F2-91CC-4180D06641D1}" srcOrd="0" destOrd="0" presId="urn:microsoft.com/office/officeart/2005/8/layout/process1"/>
    <dgm:cxn modelId="{151E4620-7427-4587-A5DA-F73FE79A1E3C}" srcId="{C8057D19-AC2C-4455-8EC1-F0ABDA50DA6B}" destId="{0A2E5459-802E-459D-A6A7-9186EC9C4D80}" srcOrd="1" destOrd="0" parTransId="{3FB43AF9-334D-408F-A3F6-D07A00F088A9}" sibTransId="{2BFA1DA7-7E81-4386-898B-0E3E3DC1BF60}"/>
    <dgm:cxn modelId="{602DAD3B-6D76-4568-AE0C-C5C65407BA0A}" type="presOf" srcId="{B1F42842-AB6D-4FBA-B19A-CF92F14F3AF2}" destId="{E0D84F4E-9CC1-4B3C-A4A7-96C24A2E8403}" srcOrd="1" destOrd="0" presId="urn:microsoft.com/office/officeart/2005/8/layout/process1"/>
    <dgm:cxn modelId="{32F5F961-E60D-4480-B1CF-8301DA474CB4}" type="presOf" srcId="{D2002401-C448-415D-BEFD-84D26295D102}" destId="{6F79361F-3CF0-47CA-BBA5-3925CDE8BFBF}" srcOrd="0" destOrd="0" presId="urn:microsoft.com/office/officeart/2005/8/layout/process1"/>
    <dgm:cxn modelId="{5F11AD66-1952-4EC3-B879-C48E2D9D7506}" srcId="{C8057D19-AC2C-4455-8EC1-F0ABDA50DA6B}" destId="{A60D6F68-FC59-4F2F-8D39-88A96557232F}" srcOrd="0" destOrd="0" parTransId="{FD4021DE-564B-4307-B93A-ECE1E4F071EA}" sibTransId="{D2002401-C448-415D-BEFD-84D26295D102}"/>
    <dgm:cxn modelId="{51E18B50-0464-45F4-AFA4-ED05E00A23C0}" type="presOf" srcId="{24CD337C-41D7-4B26-9A71-6F1478650A5E}" destId="{423F7A66-FAD7-49CE-9D41-8A0BB4056A06}" srcOrd="0" destOrd="0" presId="urn:microsoft.com/office/officeart/2005/8/layout/process1"/>
    <dgm:cxn modelId="{75D73456-800F-4CB0-9D0B-C6C319DC9614}" type="presOf" srcId="{2BFA1DA7-7E81-4386-898B-0E3E3DC1BF60}" destId="{6E0C969F-2151-496E-AB81-4E43B5CEE33C}" srcOrd="1" destOrd="0" presId="urn:microsoft.com/office/officeart/2005/8/layout/process1"/>
    <dgm:cxn modelId="{01B36082-054E-4BEF-A95D-507FBCD6FE5B}" type="presOf" srcId="{0A2E5459-802E-459D-A6A7-9186EC9C4D80}" destId="{8E0F9E29-B7F5-488F-B7D6-A3B366230EB4}" srcOrd="0" destOrd="0" presId="urn:microsoft.com/office/officeart/2005/8/layout/process1"/>
    <dgm:cxn modelId="{78367E93-FE1B-43C7-A497-B204DD543456}" type="presOf" srcId="{B1F42842-AB6D-4FBA-B19A-CF92F14F3AF2}" destId="{C7622AE3-F560-4C99-B368-419076E1552C}" srcOrd="0" destOrd="0" presId="urn:microsoft.com/office/officeart/2005/8/layout/process1"/>
    <dgm:cxn modelId="{F533F8A2-B645-4D81-85D0-C6D6916D4081}" srcId="{C8057D19-AC2C-4455-8EC1-F0ABDA50DA6B}" destId="{D5B0AFF7-3EB4-45AD-8544-CE6A9F2A9C54}" srcOrd="3" destOrd="0" parTransId="{308E7AFD-63A5-401C-8CE1-B06EA7D2925E}" sibTransId="{B1F42842-AB6D-4FBA-B19A-CF92F14F3AF2}"/>
    <dgm:cxn modelId="{B4B677A8-1A8A-4A91-84DA-1D96CCC659E4}" type="presOf" srcId="{A60D6F68-FC59-4F2F-8D39-88A96557232F}" destId="{3F3CFC21-99BE-4F03-9D50-D59EA5EB46CA}" srcOrd="0" destOrd="0" presId="urn:microsoft.com/office/officeart/2005/8/layout/process1"/>
    <dgm:cxn modelId="{E06242AF-79D1-4247-9AB4-FFC2719EACFC}" type="presOf" srcId="{2BFA1DA7-7E81-4386-898B-0E3E3DC1BF60}" destId="{45B7827F-0202-44E5-80A8-C28038DDF061}" srcOrd="0" destOrd="0" presId="urn:microsoft.com/office/officeart/2005/8/layout/process1"/>
    <dgm:cxn modelId="{321FD1B7-7ADD-4714-A00E-8D9623D721F6}" type="presOf" srcId="{AEEE4E43-F3B5-49B8-87E5-2249A2BD4EC2}" destId="{12F20543-7244-4ACC-98EF-7FFB8C74895F}" srcOrd="1" destOrd="0" presId="urn:microsoft.com/office/officeart/2005/8/layout/process1"/>
    <dgm:cxn modelId="{C47ACEC8-19DE-46A6-9795-A3EE3C17C771}" type="presOf" srcId="{D5B0AFF7-3EB4-45AD-8544-CE6A9F2A9C54}" destId="{5E14A919-11F1-4E79-AE4A-4DE57B8FCE41}" srcOrd="0" destOrd="0" presId="urn:microsoft.com/office/officeart/2005/8/layout/process1"/>
    <dgm:cxn modelId="{EA7BD1CB-0EE6-4954-8CD2-8B40E3AC2903}" srcId="{C8057D19-AC2C-4455-8EC1-F0ABDA50DA6B}" destId="{24CD337C-41D7-4B26-9A71-6F1478650A5E}" srcOrd="4" destOrd="0" parTransId="{722BD5AB-6CD2-4921-9A42-A8E93523604A}" sibTransId="{0A622B5D-A5FF-4B50-8721-B1FDE98D7748}"/>
    <dgm:cxn modelId="{0142CDE5-6BD7-42CA-B52B-765D212A62E1}" type="presOf" srcId="{D2002401-C448-415D-BEFD-84D26295D102}" destId="{D685814A-07CA-4E12-90BE-11EF30633B5C}" srcOrd="1" destOrd="0" presId="urn:microsoft.com/office/officeart/2005/8/layout/process1"/>
    <dgm:cxn modelId="{1B22B7EB-0DFC-4499-87A7-40567E623A2F}" type="presOf" srcId="{AEEE4E43-F3B5-49B8-87E5-2249A2BD4EC2}" destId="{E8AF6378-E221-40B7-9E8C-D91C851FA5B6}" srcOrd="0" destOrd="0" presId="urn:microsoft.com/office/officeart/2005/8/layout/process1"/>
    <dgm:cxn modelId="{43290DFB-B328-4928-B005-AD2B81A96761}" type="presOf" srcId="{C8057D19-AC2C-4455-8EC1-F0ABDA50DA6B}" destId="{455069FB-4EF1-4F12-9FD5-3E11FC04A7E7}" srcOrd="0" destOrd="0" presId="urn:microsoft.com/office/officeart/2005/8/layout/process1"/>
    <dgm:cxn modelId="{D740CEFB-44C0-42E8-92C2-DEFD00CBCC10}" srcId="{C8057D19-AC2C-4455-8EC1-F0ABDA50DA6B}" destId="{88A0C6BE-574B-4AB4-82B9-D32748317E89}" srcOrd="2" destOrd="0" parTransId="{E6FCB15D-DAEA-4EE4-B429-C8B16065FFDE}" sibTransId="{AEEE4E43-F3B5-49B8-87E5-2249A2BD4EC2}"/>
    <dgm:cxn modelId="{DEF83C5D-2D41-4D22-B714-EAC2E2942529}" type="presParOf" srcId="{455069FB-4EF1-4F12-9FD5-3E11FC04A7E7}" destId="{3F3CFC21-99BE-4F03-9D50-D59EA5EB46CA}" srcOrd="0" destOrd="0" presId="urn:microsoft.com/office/officeart/2005/8/layout/process1"/>
    <dgm:cxn modelId="{F17E22B3-3011-4EF1-B52E-FEA6E980C102}" type="presParOf" srcId="{455069FB-4EF1-4F12-9FD5-3E11FC04A7E7}" destId="{6F79361F-3CF0-47CA-BBA5-3925CDE8BFBF}" srcOrd="1" destOrd="0" presId="urn:microsoft.com/office/officeart/2005/8/layout/process1"/>
    <dgm:cxn modelId="{3BACE01C-4503-494C-9547-C5342F2969F4}" type="presParOf" srcId="{6F79361F-3CF0-47CA-BBA5-3925CDE8BFBF}" destId="{D685814A-07CA-4E12-90BE-11EF30633B5C}" srcOrd="0" destOrd="0" presId="urn:microsoft.com/office/officeart/2005/8/layout/process1"/>
    <dgm:cxn modelId="{9C5A631A-76A7-43FD-8D14-C82307D86B4B}" type="presParOf" srcId="{455069FB-4EF1-4F12-9FD5-3E11FC04A7E7}" destId="{8E0F9E29-B7F5-488F-B7D6-A3B366230EB4}" srcOrd="2" destOrd="0" presId="urn:microsoft.com/office/officeart/2005/8/layout/process1"/>
    <dgm:cxn modelId="{C78B03B4-2060-40AB-978E-D63609B22C8E}" type="presParOf" srcId="{455069FB-4EF1-4F12-9FD5-3E11FC04A7E7}" destId="{45B7827F-0202-44E5-80A8-C28038DDF061}" srcOrd="3" destOrd="0" presId="urn:microsoft.com/office/officeart/2005/8/layout/process1"/>
    <dgm:cxn modelId="{427EB6D0-14BE-4EEA-8CFD-A568B3A5591A}" type="presParOf" srcId="{45B7827F-0202-44E5-80A8-C28038DDF061}" destId="{6E0C969F-2151-496E-AB81-4E43B5CEE33C}" srcOrd="0" destOrd="0" presId="urn:microsoft.com/office/officeart/2005/8/layout/process1"/>
    <dgm:cxn modelId="{CCD2C56F-4BFE-40CF-993E-15F8E7245765}" type="presParOf" srcId="{455069FB-4EF1-4F12-9FD5-3E11FC04A7E7}" destId="{B5885488-C47C-40F2-91CC-4180D06641D1}" srcOrd="4" destOrd="0" presId="urn:microsoft.com/office/officeart/2005/8/layout/process1"/>
    <dgm:cxn modelId="{82E6338B-ECF3-45E5-BF68-D8B4AE3DFB97}" type="presParOf" srcId="{455069FB-4EF1-4F12-9FD5-3E11FC04A7E7}" destId="{E8AF6378-E221-40B7-9E8C-D91C851FA5B6}" srcOrd="5" destOrd="0" presId="urn:microsoft.com/office/officeart/2005/8/layout/process1"/>
    <dgm:cxn modelId="{BFB79801-811E-4F0E-8048-45F3F73CF484}" type="presParOf" srcId="{E8AF6378-E221-40B7-9E8C-D91C851FA5B6}" destId="{12F20543-7244-4ACC-98EF-7FFB8C74895F}" srcOrd="0" destOrd="0" presId="urn:microsoft.com/office/officeart/2005/8/layout/process1"/>
    <dgm:cxn modelId="{B9ABBC2A-1385-46F6-8EB6-211E356EBC5B}" type="presParOf" srcId="{455069FB-4EF1-4F12-9FD5-3E11FC04A7E7}" destId="{5E14A919-11F1-4E79-AE4A-4DE57B8FCE41}" srcOrd="6" destOrd="0" presId="urn:microsoft.com/office/officeart/2005/8/layout/process1"/>
    <dgm:cxn modelId="{058CA2D2-8311-4364-9E0F-C85621FF679F}" type="presParOf" srcId="{455069FB-4EF1-4F12-9FD5-3E11FC04A7E7}" destId="{C7622AE3-F560-4C99-B368-419076E1552C}" srcOrd="7" destOrd="0" presId="urn:microsoft.com/office/officeart/2005/8/layout/process1"/>
    <dgm:cxn modelId="{BC880B9D-DCC5-4357-9FB2-31F499C74738}" type="presParOf" srcId="{C7622AE3-F560-4C99-B368-419076E1552C}" destId="{E0D84F4E-9CC1-4B3C-A4A7-96C24A2E8403}" srcOrd="0" destOrd="0" presId="urn:microsoft.com/office/officeart/2005/8/layout/process1"/>
    <dgm:cxn modelId="{720A2337-F552-45FD-AE23-0726388C9FF4}" type="presParOf" srcId="{455069FB-4EF1-4F12-9FD5-3E11FC04A7E7}" destId="{423F7A66-FAD7-49CE-9D41-8A0BB4056A06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8057D19-AC2C-4455-8EC1-F0ABDA50DA6B}" type="doc">
      <dgm:prSet loTypeId="urn:microsoft.com/office/officeart/2005/8/layout/process1" loCatId="process" qsTypeId="urn:microsoft.com/office/officeart/2005/8/quickstyle/3d7" qsCatId="3D" csTypeId="urn:microsoft.com/office/officeart/2005/8/colors/accent6_1" csCatId="accent6" phldr="1"/>
      <dgm:spPr/>
    </dgm:pt>
    <dgm:pt modelId="{A60D6F68-FC59-4F2F-8D39-88A96557232F}">
      <dgm:prSet phldrT="[Metin]"/>
      <dgm:spPr/>
      <dgm:t>
        <a:bodyPr/>
        <a:lstStyle/>
        <a:p>
          <a:r>
            <a:rPr lang="tr-TR" dirty="0"/>
            <a:t>Giriş</a:t>
          </a:r>
        </a:p>
      </dgm:t>
    </dgm:pt>
    <dgm:pt modelId="{FD4021DE-564B-4307-B93A-ECE1E4F071EA}" type="parTrans" cxnId="{5F11AD66-1952-4EC3-B879-C48E2D9D7506}">
      <dgm:prSet/>
      <dgm:spPr/>
      <dgm:t>
        <a:bodyPr/>
        <a:lstStyle/>
        <a:p>
          <a:endParaRPr lang="tr-TR"/>
        </a:p>
      </dgm:t>
    </dgm:pt>
    <dgm:pt modelId="{D2002401-C448-415D-BEFD-84D26295D102}" type="sibTrans" cxnId="{5F11AD66-1952-4EC3-B879-C48E2D9D7506}">
      <dgm:prSet/>
      <dgm:spPr/>
      <dgm:t>
        <a:bodyPr/>
        <a:lstStyle/>
        <a:p>
          <a:endParaRPr lang="tr-TR"/>
        </a:p>
      </dgm:t>
    </dgm:pt>
    <dgm:pt modelId="{0A2E5459-802E-459D-A6A7-9186EC9C4D80}">
      <dgm:prSet phldrT="[Metin]"/>
      <dgm:spPr/>
      <dgm:t>
        <a:bodyPr/>
        <a:lstStyle/>
        <a:p>
          <a:r>
            <a:rPr lang="tr-TR" dirty="0"/>
            <a:t>Amaç</a:t>
          </a:r>
        </a:p>
      </dgm:t>
    </dgm:pt>
    <dgm:pt modelId="{3FB43AF9-334D-408F-A3F6-D07A00F088A9}" type="parTrans" cxnId="{151E4620-7427-4587-A5DA-F73FE79A1E3C}">
      <dgm:prSet/>
      <dgm:spPr/>
      <dgm:t>
        <a:bodyPr/>
        <a:lstStyle/>
        <a:p>
          <a:endParaRPr lang="tr-TR"/>
        </a:p>
      </dgm:t>
    </dgm:pt>
    <dgm:pt modelId="{2BFA1DA7-7E81-4386-898B-0E3E3DC1BF60}" type="sibTrans" cxnId="{151E4620-7427-4587-A5DA-F73FE79A1E3C}">
      <dgm:prSet/>
      <dgm:spPr/>
      <dgm:t>
        <a:bodyPr/>
        <a:lstStyle/>
        <a:p>
          <a:endParaRPr lang="tr-TR"/>
        </a:p>
      </dgm:t>
    </dgm:pt>
    <dgm:pt modelId="{88A0C6BE-574B-4AB4-82B9-D32748317E89}">
      <dgm:prSet/>
      <dgm:spPr>
        <a:solidFill>
          <a:srgbClr val="FF0000"/>
        </a:solidFill>
      </dgm:spPr>
      <dgm:t>
        <a:bodyPr/>
        <a:lstStyle/>
        <a:p>
          <a:r>
            <a:rPr lang="tr-TR" dirty="0"/>
            <a:t>Yöntem</a:t>
          </a:r>
        </a:p>
      </dgm:t>
    </dgm:pt>
    <dgm:pt modelId="{E6FCB15D-DAEA-4EE4-B429-C8B16065FFDE}" type="parTrans" cxnId="{D740CEFB-44C0-42E8-92C2-DEFD00CBCC10}">
      <dgm:prSet/>
      <dgm:spPr/>
      <dgm:t>
        <a:bodyPr/>
        <a:lstStyle/>
        <a:p>
          <a:endParaRPr lang="tr-TR"/>
        </a:p>
      </dgm:t>
    </dgm:pt>
    <dgm:pt modelId="{AEEE4E43-F3B5-49B8-87E5-2249A2BD4EC2}" type="sibTrans" cxnId="{D740CEFB-44C0-42E8-92C2-DEFD00CBCC10}">
      <dgm:prSet/>
      <dgm:spPr/>
      <dgm:t>
        <a:bodyPr/>
        <a:lstStyle/>
        <a:p>
          <a:endParaRPr lang="tr-TR"/>
        </a:p>
      </dgm:t>
    </dgm:pt>
    <dgm:pt modelId="{D5B0AFF7-3EB4-45AD-8544-CE6A9F2A9C54}">
      <dgm:prSet/>
      <dgm:spPr/>
      <dgm:t>
        <a:bodyPr/>
        <a:lstStyle/>
        <a:p>
          <a:r>
            <a:rPr lang="tr-TR" dirty="0"/>
            <a:t>Bulgular</a:t>
          </a:r>
        </a:p>
      </dgm:t>
    </dgm:pt>
    <dgm:pt modelId="{308E7AFD-63A5-401C-8CE1-B06EA7D2925E}" type="parTrans" cxnId="{F533F8A2-B645-4D81-85D0-C6D6916D4081}">
      <dgm:prSet/>
      <dgm:spPr/>
      <dgm:t>
        <a:bodyPr/>
        <a:lstStyle/>
        <a:p>
          <a:endParaRPr lang="tr-TR"/>
        </a:p>
      </dgm:t>
    </dgm:pt>
    <dgm:pt modelId="{B1F42842-AB6D-4FBA-B19A-CF92F14F3AF2}" type="sibTrans" cxnId="{F533F8A2-B645-4D81-85D0-C6D6916D4081}">
      <dgm:prSet/>
      <dgm:spPr/>
      <dgm:t>
        <a:bodyPr/>
        <a:lstStyle/>
        <a:p>
          <a:endParaRPr lang="tr-TR"/>
        </a:p>
      </dgm:t>
    </dgm:pt>
    <dgm:pt modelId="{24CD337C-41D7-4B26-9A71-6F1478650A5E}">
      <dgm:prSet/>
      <dgm:spPr/>
      <dgm:t>
        <a:bodyPr/>
        <a:lstStyle/>
        <a:p>
          <a:r>
            <a:rPr lang="tr-TR" dirty="0"/>
            <a:t>Sonuç</a:t>
          </a:r>
        </a:p>
      </dgm:t>
    </dgm:pt>
    <dgm:pt modelId="{722BD5AB-6CD2-4921-9A42-A8E93523604A}" type="parTrans" cxnId="{EA7BD1CB-0EE6-4954-8CD2-8B40E3AC2903}">
      <dgm:prSet/>
      <dgm:spPr/>
      <dgm:t>
        <a:bodyPr/>
        <a:lstStyle/>
        <a:p>
          <a:endParaRPr lang="tr-TR"/>
        </a:p>
      </dgm:t>
    </dgm:pt>
    <dgm:pt modelId="{0A622B5D-A5FF-4B50-8721-B1FDE98D7748}" type="sibTrans" cxnId="{EA7BD1CB-0EE6-4954-8CD2-8B40E3AC2903}">
      <dgm:prSet/>
      <dgm:spPr/>
      <dgm:t>
        <a:bodyPr/>
        <a:lstStyle/>
        <a:p>
          <a:endParaRPr lang="tr-TR"/>
        </a:p>
      </dgm:t>
    </dgm:pt>
    <dgm:pt modelId="{455069FB-4EF1-4F12-9FD5-3E11FC04A7E7}" type="pres">
      <dgm:prSet presAssocID="{C8057D19-AC2C-4455-8EC1-F0ABDA50DA6B}" presName="Name0" presStyleCnt="0">
        <dgm:presLayoutVars>
          <dgm:dir/>
          <dgm:resizeHandles val="exact"/>
        </dgm:presLayoutVars>
      </dgm:prSet>
      <dgm:spPr/>
    </dgm:pt>
    <dgm:pt modelId="{3F3CFC21-99BE-4F03-9D50-D59EA5EB46CA}" type="pres">
      <dgm:prSet presAssocID="{A60D6F68-FC59-4F2F-8D39-88A96557232F}" presName="node" presStyleLbl="node1" presStyleIdx="0" presStyleCnt="5" custLinFactNeighborY="-22334">
        <dgm:presLayoutVars>
          <dgm:bulletEnabled val="1"/>
        </dgm:presLayoutVars>
      </dgm:prSet>
      <dgm:spPr/>
    </dgm:pt>
    <dgm:pt modelId="{6F79361F-3CF0-47CA-BBA5-3925CDE8BFBF}" type="pres">
      <dgm:prSet presAssocID="{D2002401-C448-415D-BEFD-84D26295D102}" presName="sibTrans" presStyleLbl="sibTrans2D1" presStyleIdx="0" presStyleCnt="4"/>
      <dgm:spPr/>
    </dgm:pt>
    <dgm:pt modelId="{D685814A-07CA-4E12-90BE-11EF30633B5C}" type="pres">
      <dgm:prSet presAssocID="{D2002401-C448-415D-BEFD-84D26295D102}" presName="connectorText" presStyleLbl="sibTrans2D1" presStyleIdx="0" presStyleCnt="4"/>
      <dgm:spPr/>
    </dgm:pt>
    <dgm:pt modelId="{8E0F9E29-B7F5-488F-B7D6-A3B366230EB4}" type="pres">
      <dgm:prSet presAssocID="{0A2E5459-802E-459D-A6A7-9186EC9C4D80}" presName="node" presStyleLbl="node1" presStyleIdx="1" presStyleCnt="5" custLinFactNeighborY="-22334">
        <dgm:presLayoutVars>
          <dgm:bulletEnabled val="1"/>
        </dgm:presLayoutVars>
      </dgm:prSet>
      <dgm:spPr/>
    </dgm:pt>
    <dgm:pt modelId="{45B7827F-0202-44E5-80A8-C28038DDF061}" type="pres">
      <dgm:prSet presAssocID="{2BFA1DA7-7E81-4386-898B-0E3E3DC1BF60}" presName="sibTrans" presStyleLbl="sibTrans2D1" presStyleIdx="1" presStyleCnt="4"/>
      <dgm:spPr/>
    </dgm:pt>
    <dgm:pt modelId="{6E0C969F-2151-496E-AB81-4E43B5CEE33C}" type="pres">
      <dgm:prSet presAssocID="{2BFA1DA7-7E81-4386-898B-0E3E3DC1BF60}" presName="connectorText" presStyleLbl="sibTrans2D1" presStyleIdx="1" presStyleCnt="4"/>
      <dgm:spPr/>
    </dgm:pt>
    <dgm:pt modelId="{B5885488-C47C-40F2-91CC-4180D06641D1}" type="pres">
      <dgm:prSet presAssocID="{88A0C6BE-574B-4AB4-82B9-D32748317E89}" presName="node" presStyleLbl="node1" presStyleIdx="2" presStyleCnt="5" custLinFactNeighborY="-19691">
        <dgm:presLayoutVars>
          <dgm:bulletEnabled val="1"/>
        </dgm:presLayoutVars>
      </dgm:prSet>
      <dgm:spPr/>
    </dgm:pt>
    <dgm:pt modelId="{E8AF6378-E221-40B7-9E8C-D91C851FA5B6}" type="pres">
      <dgm:prSet presAssocID="{AEEE4E43-F3B5-49B8-87E5-2249A2BD4EC2}" presName="sibTrans" presStyleLbl="sibTrans2D1" presStyleIdx="2" presStyleCnt="4"/>
      <dgm:spPr/>
    </dgm:pt>
    <dgm:pt modelId="{12F20543-7244-4ACC-98EF-7FFB8C74895F}" type="pres">
      <dgm:prSet presAssocID="{AEEE4E43-F3B5-49B8-87E5-2249A2BD4EC2}" presName="connectorText" presStyleLbl="sibTrans2D1" presStyleIdx="2" presStyleCnt="4"/>
      <dgm:spPr/>
    </dgm:pt>
    <dgm:pt modelId="{5E14A919-11F1-4E79-AE4A-4DE57B8FCE41}" type="pres">
      <dgm:prSet presAssocID="{D5B0AFF7-3EB4-45AD-8544-CE6A9F2A9C54}" presName="node" presStyleLbl="node1" presStyleIdx="3" presStyleCnt="5" custLinFactNeighborY="-22334">
        <dgm:presLayoutVars>
          <dgm:bulletEnabled val="1"/>
        </dgm:presLayoutVars>
      </dgm:prSet>
      <dgm:spPr/>
    </dgm:pt>
    <dgm:pt modelId="{C7622AE3-F560-4C99-B368-419076E1552C}" type="pres">
      <dgm:prSet presAssocID="{B1F42842-AB6D-4FBA-B19A-CF92F14F3AF2}" presName="sibTrans" presStyleLbl="sibTrans2D1" presStyleIdx="3" presStyleCnt="4"/>
      <dgm:spPr/>
    </dgm:pt>
    <dgm:pt modelId="{E0D84F4E-9CC1-4B3C-A4A7-96C24A2E8403}" type="pres">
      <dgm:prSet presAssocID="{B1F42842-AB6D-4FBA-B19A-CF92F14F3AF2}" presName="connectorText" presStyleLbl="sibTrans2D1" presStyleIdx="3" presStyleCnt="4"/>
      <dgm:spPr/>
    </dgm:pt>
    <dgm:pt modelId="{423F7A66-FAD7-49CE-9D41-8A0BB4056A06}" type="pres">
      <dgm:prSet presAssocID="{24CD337C-41D7-4B26-9A71-6F1478650A5E}" presName="node" presStyleLbl="node1" presStyleIdx="4" presStyleCnt="5" custLinFactNeighborY="-22334">
        <dgm:presLayoutVars>
          <dgm:bulletEnabled val="1"/>
        </dgm:presLayoutVars>
      </dgm:prSet>
      <dgm:spPr/>
    </dgm:pt>
  </dgm:ptLst>
  <dgm:cxnLst>
    <dgm:cxn modelId="{57BB5313-DE68-4D30-B5D5-EE9F5553BFFD}" type="presOf" srcId="{2BFA1DA7-7E81-4386-898B-0E3E3DC1BF60}" destId="{45B7827F-0202-44E5-80A8-C28038DDF061}" srcOrd="0" destOrd="0" presId="urn:microsoft.com/office/officeart/2005/8/layout/process1"/>
    <dgm:cxn modelId="{45221619-C755-48DC-AE50-A64F022D0F3E}" type="presOf" srcId="{D2002401-C448-415D-BEFD-84D26295D102}" destId="{6F79361F-3CF0-47CA-BBA5-3925CDE8BFBF}" srcOrd="0" destOrd="0" presId="urn:microsoft.com/office/officeart/2005/8/layout/process1"/>
    <dgm:cxn modelId="{151E4620-7427-4587-A5DA-F73FE79A1E3C}" srcId="{C8057D19-AC2C-4455-8EC1-F0ABDA50DA6B}" destId="{0A2E5459-802E-459D-A6A7-9186EC9C4D80}" srcOrd="1" destOrd="0" parTransId="{3FB43AF9-334D-408F-A3F6-D07A00F088A9}" sibTransId="{2BFA1DA7-7E81-4386-898B-0E3E3DC1BF60}"/>
    <dgm:cxn modelId="{3A1E7F26-A815-498B-BB3C-2A1DAC84234F}" type="presOf" srcId="{AEEE4E43-F3B5-49B8-87E5-2249A2BD4EC2}" destId="{12F20543-7244-4ACC-98EF-7FFB8C74895F}" srcOrd="1" destOrd="0" presId="urn:microsoft.com/office/officeart/2005/8/layout/process1"/>
    <dgm:cxn modelId="{30D8C640-9BB1-4FCB-9738-51317582152B}" type="presOf" srcId="{A60D6F68-FC59-4F2F-8D39-88A96557232F}" destId="{3F3CFC21-99BE-4F03-9D50-D59EA5EB46CA}" srcOrd="0" destOrd="0" presId="urn:microsoft.com/office/officeart/2005/8/layout/process1"/>
    <dgm:cxn modelId="{97356D63-1D03-4195-8A95-8B809F61769D}" type="presOf" srcId="{24CD337C-41D7-4B26-9A71-6F1478650A5E}" destId="{423F7A66-FAD7-49CE-9D41-8A0BB4056A06}" srcOrd="0" destOrd="0" presId="urn:microsoft.com/office/officeart/2005/8/layout/process1"/>
    <dgm:cxn modelId="{5F11AD66-1952-4EC3-B879-C48E2D9D7506}" srcId="{C8057D19-AC2C-4455-8EC1-F0ABDA50DA6B}" destId="{A60D6F68-FC59-4F2F-8D39-88A96557232F}" srcOrd="0" destOrd="0" parTransId="{FD4021DE-564B-4307-B93A-ECE1E4F071EA}" sibTransId="{D2002401-C448-415D-BEFD-84D26295D102}"/>
    <dgm:cxn modelId="{57453368-64BF-4A08-BC5B-3148D426DB43}" type="presOf" srcId="{C8057D19-AC2C-4455-8EC1-F0ABDA50DA6B}" destId="{455069FB-4EF1-4F12-9FD5-3E11FC04A7E7}" srcOrd="0" destOrd="0" presId="urn:microsoft.com/office/officeart/2005/8/layout/process1"/>
    <dgm:cxn modelId="{6C26EA4C-94A5-42DA-BE04-5334E7E7AD8D}" type="presOf" srcId="{0A2E5459-802E-459D-A6A7-9186EC9C4D80}" destId="{8E0F9E29-B7F5-488F-B7D6-A3B366230EB4}" srcOrd="0" destOrd="0" presId="urn:microsoft.com/office/officeart/2005/8/layout/process1"/>
    <dgm:cxn modelId="{AF986455-44B1-49C8-B205-861E2047F85E}" type="presOf" srcId="{AEEE4E43-F3B5-49B8-87E5-2249A2BD4EC2}" destId="{E8AF6378-E221-40B7-9E8C-D91C851FA5B6}" srcOrd="0" destOrd="0" presId="urn:microsoft.com/office/officeart/2005/8/layout/process1"/>
    <dgm:cxn modelId="{ADAD029D-0260-4E07-B18F-9075FA48767E}" type="presOf" srcId="{D5B0AFF7-3EB4-45AD-8544-CE6A9F2A9C54}" destId="{5E14A919-11F1-4E79-AE4A-4DE57B8FCE41}" srcOrd="0" destOrd="0" presId="urn:microsoft.com/office/officeart/2005/8/layout/process1"/>
    <dgm:cxn modelId="{F533F8A2-B645-4D81-85D0-C6D6916D4081}" srcId="{C8057D19-AC2C-4455-8EC1-F0ABDA50DA6B}" destId="{D5B0AFF7-3EB4-45AD-8544-CE6A9F2A9C54}" srcOrd="3" destOrd="0" parTransId="{308E7AFD-63A5-401C-8CE1-B06EA7D2925E}" sibTransId="{B1F42842-AB6D-4FBA-B19A-CF92F14F3AF2}"/>
    <dgm:cxn modelId="{F6187CBC-6C90-4E82-B5B6-EFB219CF0B0B}" type="presOf" srcId="{B1F42842-AB6D-4FBA-B19A-CF92F14F3AF2}" destId="{E0D84F4E-9CC1-4B3C-A4A7-96C24A2E8403}" srcOrd="1" destOrd="0" presId="urn:microsoft.com/office/officeart/2005/8/layout/process1"/>
    <dgm:cxn modelId="{54D3C1BE-0B0E-427F-AA6E-F80B0D935BDC}" type="presOf" srcId="{2BFA1DA7-7E81-4386-898B-0E3E3DC1BF60}" destId="{6E0C969F-2151-496E-AB81-4E43B5CEE33C}" srcOrd="1" destOrd="0" presId="urn:microsoft.com/office/officeart/2005/8/layout/process1"/>
    <dgm:cxn modelId="{EA7BD1CB-0EE6-4954-8CD2-8B40E3AC2903}" srcId="{C8057D19-AC2C-4455-8EC1-F0ABDA50DA6B}" destId="{24CD337C-41D7-4B26-9A71-6F1478650A5E}" srcOrd="4" destOrd="0" parTransId="{722BD5AB-6CD2-4921-9A42-A8E93523604A}" sibTransId="{0A622B5D-A5FF-4B50-8721-B1FDE98D7748}"/>
    <dgm:cxn modelId="{536F75EB-E8C2-4CAC-B6FB-574AEB178ED5}" type="presOf" srcId="{D2002401-C448-415D-BEFD-84D26295D102}" destId="{D685814A-07CA-4E12-90BE-11EF30633B5C}" srcOrd="1" destOrd="0" presId="urn:microsoft.com/office/officeart/2005/8/layout/process1"/>
    <dgm:cxn modelId="{1F3D2CF2-25D9-4C09-AB38-6432AD54F670}" type="presOf" srcId="{B1F42842-AB6D-4FBA-B19A-CF92F14F3AF2}" destId="{C7622AE3-F560-4C99-B368-419076E1552C}" srcOrd="0" destOrd="0" presId="urn:microsoft.com/office/officeart/2005/8/layout/process1"/>
    <dgm:cxn modelId="{009160FB-93D0-4D42-89AB-5786AD5663C0}" type="presOf" srcId="{88A0C6BE-574B-4AB4-82B9-D32748317E89}" destId="{B5885488-C47C-40F2-91CC-4180D06641D1}" srcOrd="0" destOrd="0" presId="urn:microsoft.com/office/officeart/2005/8/layout/process1"/>
    <dgm:cxn modelId="{D740CEFB-44C0-42E8-92C2-DEFD00CBCC10}" srcId="{C8057D19-AC2C-4455-8EC1-F0ABDA50DA6B}" destId="{88A0C6BE-574B-4AB4-82B9-D32748317E89}" srcOrd="2" destOrd="0" parTransId="{E6FCB15D-DAEA-4EE4-B429-C8B16065FFDE}" sibTransId="{AEEE4E43-F3B5-49B8-87E5-2249A2BD4EC2}"/>
    <dgm:cxn modelId="{73640268-7B9A-4E95-9D35-3BC57257BC50}" type="presParOf" srcId="{455069FB-4EF1-4F12-9FD5-3E11FC04A7E7}" destId="{3F3CFC21-99BE-4F03-9D50-D59EA5EB46CA}" srcOrd="0" destOrd="0" presId="urn:microsoft.com/office/officeart/2005/8/layout/process1"/>
    <dgm:cxn modelId="{D00DC1C6-0D3D-49AD-B543-9C992BEBC08A}" type="presParOf" srcId="{455069FB-4EF1-4F12-9FD5-3E11FC04A7E7}" destId="{6F79361F-3CF0-47CA-BBA5-3925CDE8BFBF}" srcOrd="1" destOrd="0" presId="urn:microsoft.com/office/officeart/2005/8/layout/process1"/>
    <dgm:cxn modelId="{6D82B4DC-F409-43A9-9F52-DD87450582C0}" type="presParOf" srcId="{6F79361F-3CF0-47CA-BBA5-3925CDE8BFBF}" destId="{D685814A-07CA-4E12-90BE-11EF30633B5C}" srcOrd="0" destOrd="0" presId="urn:microsoft.com/office/officeart/2005/8/layout/process1"/>
    <dgm:cxn modelId="{BE29F36E-DD35-4F12-A219-53F9B2D865E9}" type="presParOf" srcId="{455069FB-4EF1-4F12-9FD5-3E11FC04A7E7}" destId="{8E0F9E29-B7F5-488F-B7D6-A3B366230EB4}" srcOrd="2" destOrd="0" presId="urn:microsoft.com/office/officeart/2005/8/layout/process1"/>
    <dgm:cxn modelId="{DC73F97E-7CE7-4828-A139-FE96BFF5BA82}" type="presParOf" srcId="{455069FB-4EF1-4F12-9FD5-3E11FC04A7E7}" destId="{45B7827F-0202-44E5-80A8-C28038DDF061}" srcOrd="3" destOrd="0" presId="urn:microsoft.com/office/officeart/2005/8/layout/process1"/>
    <dgm:cxn modelId="{B928496B-53A2-4AA8-A336-9AC9524705F6}" type="presParOf" srcId="{45B7827F-0202-44E5-80A8-C28038DDF061}" destId="{6E0C969F-2151-496E-AB81-4E43B5CEE33C}" srcOrd="0" destOrd="0" presId="urn:microsoft.com/office/officeart/2005/8/layout/process1"/>
    <dgm:cxn modelId="{3EB66AE5-6484-4034-8E07-55187ADC0208}" type="presParOf" srcId="{455069FB-4EF1-4F12-9FD5-3E11FC04A7E7}" destId="{B5885488-C47C-40F2-91CC-4180D06641D1}" srcOrd="4" destOrd="0" presId="urn:microsoft.com/office/officeart/2005/8/layout/process1"/>
    <dgm:cxn modelId="{A385924F-4E51-4985-8250-172F56BB4EE5}" type="presParOf" srcId="{455069FB-4EF1-4F12-9FD5-3E11FC04A7E7}" destId="{E8AF6378-E221-40B7-9E8C-D91C851FA5B6}" srcOrd="5" destOrd="0" presId="urn:microsoft.com/office/officeart/2005/8/layout/process1"/>
    <dgm:cxn modelId="{180280E9-A47C-4896-BCE4-2A6D150DF822}" type="presParOf" srcId="{E8AF6378-E221-40B7-9E8C-D91C851FA5B6}" destId="{12F20543-7244-4ACC-98EF-7FFB8C74895F}" srcOrd="0" destOrd="0" presId="urn:microsoft.com/office/officeart/2005/8/layout/process1"/>
    <dgm:cxn modelId="{375D189A-C67F-4993-AA06-11A022369E88}" type="presParOf" srcId="{455069FB-4EF1-4F12-9FD5-3E11FC04A7E7}" destId="{5E14A919-11F1-4E79-AE4A-4DE57B8FCE41}" srcOrd="6" destOrd="0" presId="urn:microsoft.com/office/officeart/2005/8/layout/process1"/>
    <dgm:cxn modelId="{A812267B-FF25-4F56-BD87-03DD7C13126B}" type="presParOf" srcId="{455069FB-4EF1-4F12-9FD5-3E11FC04A7E7}" destId="{C7622AE3-F560-4C99-B368-419076E1552C}" srcOrd="7" destOrd="0" presId="urn:microsoft.com/office/officeart/2005/8/layout/process1"/>
    <dgm:cxn modelId="{1DB6AB26-F8EC-4F13-964C-453527CC4CDC}" type="presParOf" srcId="{C7622AE3-F560-4C99-B368-419076E1552C}" destId="{E0D84F4E-9CC1-4B3C-A4A7-96C24A2E8403}" srcOrd="0" destOrd="0" presId="urn:microsoft.com/office/officeart/2005/8/layout/process1"/>
    <dgm:cxn modelId="{F6A2F2F9-E858-4E24-BD68-A8A0F105F510}" type="presParOf" srcId="{455069FB-4EF1-4F12-9FD5-3E11FC04A7E7}" destId="{423F7A66-FAD7-49CE-9D41-8A0BB4056A06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8057D19-AC2C-4455-8EC1-F0ABDA50DA6B}" type="doc">
      <dgm:prSet loTypeId="urn:microsoft.com/office/officeart/2005/8/layout/process1" loCatId="process" qsTypeId="urn:microsoft.com/office/officeart/2005/8/quickstyle/3d7" qsCatId="3D" csTypeId="urn:microsoft.com/office/officeart/2005/8/colors/accent6_1" csCatId="accent6" phldr="1"/>
      <dgm:spPr/>
    </dgm:pt>
    <dgm:pt modelId="{A60D6F68-FC59-4F2F-8D39-88A96557232F}">
      <dgm:prSet phldrT="[Metin]"/>
      <dgm:spPr>
        <a:solidFill>
          <a:schemeClr val="bg1"/>
        </a:solidFill>
      </dgm:spPr>
      <dgm:t>
        <a:bodyPr/>
        <a:lstStyle/>
        <a:p>
          <a:r>
            <a:rPr lang="tr-TR" dirty="0"/>
            <a:t>Giriş</a:t>
          </a:r>
        </a:p>
      </dgm:t>
    </dgm:pt>
    <dgm:pt modelId="{FD4021DE-564B-4307-B93A-ECE1E4F071EA}" type="parTrans" cxnId="{5F11AD66-1952-4EC3-B879-C48E2D9D7506}">
      <dgm:prSet/>
      <dgm:spPr/>
      <dgm:t>
        <a:bodyPr/>
        <a:lstStyle/>
        <a:p>
          <a:endParaRPr lang="tr-TR"/>
        </a:p>
      </dgm:t>
    </dgm:pt>
    <dgm:pt modelId="{D2002401-C448-415D-BEFD-84D26295D102}" type="sibTrans" cxnId="{5F11AD66-1952-4EC3-B879-C48E2D9D7506}">
      <dgm:prSet/>
      <dgm:spPr/>
      <dgm:t>
        <a:bodyPr/>
        <a:lstStyle/>
        <a:p>
          <a:endParaRPr lang="tr-TR"/>
        </a:p>
      </dgm:t>
    </dgm:pt>
    <dgm:pt modelId="{0A2E5459-802E-459D-A6A7-9186EC9C4D80}">
      <dgm:prSet phldrT="[Metin]"/>
      <dgm:spPr>
        <a:solidFill>
          <a:schemeClr val="bg1"/>
        </a:solidFill>
      </dgm:spPr>
      <dgm:t>
        <a:bodyPr/>
        <a:lstStyle/>
        <a:p>
          <a:r>
            <a:rPr lang="tr-TR" dirty="0"/>
            <a:t>Amaç</a:t>
          </a:r>
        </a:p>
      </dgm:t>
    </dgm:pt>
    <dgm:pt modelId="{3FB43AF9-334D-408F-A3F6-D07A00F088A9}" type="parTrans" cxnId="{151E4620-7427-4587-A5DA-F73FE79A1E3C}">
      <dgm:prSet/>
      <dgm:spPr/>
      <dgm:t>
        <a:bodyPr/>
        <a:lstStyle/>
        <a:p>
          <a:endParaRPr lang="tr-TR"/>
        </a:p>
      </dgm:t>
    </dgm:pt>
    <dgm:pt modelId="{2BFA1DA7-7E81-4386-898B-0E3E3DC1BF60}" type="sibTrans" cxnId="{151E4620-7427-4587-A5DA-F73FE79A1E3C}">
      <dgm:prSet/>
      <dgm:spPr/>
      <dgm:t>
        <a:bodyPr/>
        <a:lstStyle/>
        <a:p>
          <a:endParaRPr lang="tr-TR"/>
        </a:p>
      </dgm:t>
    </dgm:pt>
    <dgm:pt modelId="{88A0C6BE-574B-4AB4-82B9-D32748317E89}">
      <dgm:prSet/>
      <dgm:spPr>
        <a:solidFill>
          <a:schemeClr val="bg1"/>
        </a:solidFill>
      </dgm:spPr>
      <dgm:t>
        <a:bodyPr/>
        <a:lstStyle/>
        <a:p>
          <a:r>
            <a:rPr lang="tr-TR" dirty="0"/>
            <a:t>Yöntem</a:t>
          </a:r>
        </a:p>
      </dgm:t>
    </dgm:pt>
    <dgm:pt modelId="{E6FCB15D-DAEA-4EE4-B429-C8B16065FFDE}" type="parTrans" cxnId="{D740CEFB-44C0-42E8-92C2-DEFD00CBCC10}">
      <dgm:prSet/>
      <dgm:spPr/>
      <dgm:t>
        <a:bodyPr/>
        <a:lstStyle/>
        <a:p>
          <a:endParaRPr lang="tr-TR"/>
        </a:p>
      </dgm:t>
    </dgm:pt>
    <dgm:pt modelId="{AEEE4E43-F3B5-49B8-87E5-2249A2BD4EC2}" type="sibTrans" cxnId="{D740CEFB-44C0-42E8-92C2-DEFD00CBCC10}">
      <dgm:prSet/>
      <dgm:spPr/>
      <dgm:t>
        <a:bodyPr/>
        <a:lstStyle/>
        <a:p>
          <a:endParaRPr lang="tr-TR"/>
        </a:p>
      </dgm:t>
    </dgm:pt>
    <dgm:pt modelId="{D5B0AFF7-3EB4-45AD-8544-CE6A9F2A9C54}">
      <dgm:prSet/>
      <dgm:spPr>
        <a:solidFill>
          <a:srgbClr val="FF0000"/>
        </a:solidFill>
      </dgm:spPr>
      <dgm:t>
        <a:bodyPr/>
        <a:lstStyle/>
        <a:p>
          <a:r>
            <a:rPr lang="tr-TR" dirty="0"/>
            <a:t>Bulgular</a:t>
          </a:r>
        </a:p>
      </dgm:t>
    </dgm:pt>
    <dgm:pt modelId="{308E7AFD-63A5-401C-8CE1-B06EA7D2925E}" type="parTrans" cxnId="{F533F8A2-B645-4D81-85D0-C6D6916D4081}">
      <dgm:prSet/>
      <dgm:spPr/>
      <dgm:t>
        <a:bodyPr/>
        <a:lstStyle/>
        <a:p>
          <a:endParaRPr lang="tr-TR"/>
        </a:p>
      </dgm:t>
    </dgm:pt>
    <dgm:pt modelId="{B1F42842-AB6D-4FBA-B19A-CF92F14F3AF2}" type="sibTrans" cxnId="{F533F8A2-B645-4D81-85D0-C6D6916D4081}">
      <dgm:prSet/>
      <dgm:spPr/>
      <dgm:t>
        <a:bodyPr/>
        <a:lstStyle/>
        <a:p>
          <a:endParaRPr lang="tr-TR"/>
        </a:p>
      </dgm:t>
    </dgm:pt>
    <dgm:pt modelId="{24CD337C-41D7-4B26-9A71-6F1478650A5E}">
      <dgm:prSet/>
      <dgm:spPr/>
      <dgm:t>
        <a:bodyPr/>
        <a:lstStyle/>
        <a:p>
          <a:r>
            <a:rPr lang="tr-TR" dirty="0"/>
            <a:t>Sonuç</a:t>
          </a:r>
        </a:p>
      </dgm:t>
    </dgm:pt>
    <dgm:pt modelId="{722BD5AB-6CD2-4921-9A42-A8E93523604A}" type="parTrans" cxnId="{EA7BD1CB-0EE6-4954-8CD2-8B40E3AC2903}">
      <dgm:prSet/>
      <dgm:spPr/>
      <dgm:t>
        <a:bodyPr/>
        <a:lstStyle/>
        <a:p>
          <a:endParaRPr lang="tr-TR"/>
        </a:p>
      </dgm:t>
    </dgm:pt>
    <dgm:pt modelId="{0A622B5D-A5FF-4B50-8721-B1FDE98D7748}" type="sibTrans" cxnId="{EA7BD1CB-0EE6-4954-8CD2-8B40E3AC2903}">
      <dgm:prSet/>
      <dgm:spPr/>
      <dgm:t>
        <a:bodyPr/>
        <a:lstStyle/>
        <a:p>
          <a:endParaRPr lang="tr-TR"/>
        </a:p>
      </dgm:t>
    </dgm:pt>
    <dgm:pt modelId="{455069FB-4EF1-4F12-9FD5-3E11FC04A7E7}" type="pres">
      <dgm:prSet presAssocID="{C8057D19-AC2C-4455-8EC1-F0ABDA50DA6B}" presName="Name0" presStyleCnt="0">
        <dgm:presLayoutVars>
          <dgm:dir/>
          <dgm:resizeHandles val="exact"/>
        </dgm:presLayoutVars>
      </dgm:prSet>
      <dgm:spPr/>
    </dgm:pt>
    <dgm:pt modelId="{3F3CFC21-99BE-4F03-9D50-D59EA5EB46CA}" type="pres">
      <dgm:prSet presAssocID="{A60D6F68-FC59-4F2F-8D39-88A96557232F}" presName="node" presStyleLbl="node1" presStyleIdx="0" presStyleCnt="5">
        <dgm:presLayoutVars>
          <dgm:bulletEnabled val="1"/>
        </dgm:presLayoutVars>
      </dgm:prSet>
      <dgm:spPr/>
    </dgm:pt>
    <dgm:pt modelId="{6F79361F-3CF0-47CA-BBA5-3925CDE8BFBF}" type="pres">
      <dgm:prSet presAssocID="{D2002401-C448-415D-BEFD-84D26295D102}" presName="sibTrans" presStyleLbl="sibTrans2D1" presStyleIdx="0" presStyleCnt="4"/>
      <dgm:spPr/>
    </dgm:pt>
    <dgm:pt modelId="{D685814A-07CA-4E12-90BE-11EF30633B5C}" type="pres">
      <dgm:prSet presAssocID="{D2002401-C448-415D-BEFD-84D26295D102}" presName="connectorText" presStyleLbl="sibTrans2D1" presStyleIdx="0" presStyleCnt="4"/>
      <dgm:spPr/>
    </dgm:pt>
    <dgm:pt modelId="{8E0F9E29-B7F5-488F-B7D6-A3B366230EB4}" type="pres">
      <dgm:prSet presAssocID="{0A2E5459-802E-459D-A6A7-9186EC9C4D80}" presName="node" presStyleLbl="node1" presStyleIdx="1" presStyleCnt="5">
        <dgm:presLayoutVars>
          <dgm:bulletEnabled val="1"/>
        </dgm:presLayoutVars>
      </dgm:prSet>
      <dgm:spPr/>
    </dgm:pt>
    <dgm:pt modelId="{45B7827F-0202-44E5-80A8-C28038DDF061}" type="pres">
      <dgm:prSet presAssocID="{2BFA1DA7-7E81-4386-898B-0E3E3DC1BF60}" presName="sibTrans" presStyleLbl="sibTrans2D1" presStyleIdx="1" presStyleCnt="4"/>
      <dgm:spPr/>
    </dgm:pt>
    <dgm:pt modelId="{6E0C969F-2151-496E-AB81-4E43B5CEE33C}" type="pres">
      <dgm:prSet presAssocID="{2BFA1DA7-7E81-4386-898B-0E3E3DC1BF60}" presName="connectorText" presStyleLbl="sibTrans2D1" presStyleIdx="1" presStyleCnt="4"/>
      <dgm:spPr/>
    </dgm:pt>
    <dgm:pt modelId="{B5885488-C47C-40F2-91CC-4180D06641D1}" type="pres">
      <dgm:prSet presAssocID="{88A0C6BE-574B-4AB4-82B9-D32748317E89}" presName="node" presStyleLbl="node1" presStyleIdx="2" presStyleCnt="5">
        <dgm:presLayoutVars>
          <dgm:bulletEnabled val="1"/>
        </dgm:presLayoutVars>
      </dgm:prSet>
      <dgm:spPr/>
    </dgm:pt>
    <dgm:pt modelId="{E8AF6378-E221-40B7-9E8C-D91C851FA5B6}" type="pres">
      <dgm:prSet presAssocID="{AEEE4E43-F3B5-49B8-87E5-2249A2BD4EC2}" presName="sibTrans" presStyleLbl="sibTrans2D1" presStyleIdx="2" presStyleCnt="4"/>
      <dgm:spPr/>
    </dgm:pt>
    <dgm:pt modelId="{12F20543-7244-4ACC-98EF-7FFB8C74895F}" type="pres">
      <dgm:prSet presAssocID="{AEEE4E43-F3B5-49B8-87E5-2249A2BD4EC2}" presName="connectorText" presStyleLbl="sibTrans2D1" presStyleIdx="2" presStyleCnt="4"/>
      <dgm:spPr/>
    </dgm:pt>
    <dgm:pt modelId="{5E14A919-11F1-4E79-AE4A-4DE57B8FCE41}" type="pres">
      <dgm:prSet presAssocID="{D5B0AFF7-3EB4-45AD-8544-CE6A9F2A9C54}" presName="node" presStyleLbl="node1" presStyleIdx="3" presStyleCnt="5">
        <dgm:presLayoutVars>
          <dgm:bulletEnabled val="1"/>
        </dgm:presLayoutVars>
      </dgm:prSet>
      <dgm:spPr/>
    </dgm:pt>
    <dgm:pt modelId="{C7622AE3-F560-4C99-B368-419076E1552C}" type="pres">
      <dgm:prSet presAssocID="{B1F42842-AB6D-4FBA-B19A-CF92F14F3AF2}" presName="sibTrans" presStyleLbl="sibTrans2D1" presStyleIdx="3" presStyleCnt="4"/>
      <dgm:spPr/>
    </dgm:pt>
    <dgm:pt modelId="{E0D84F4E-9CC1-4B3C-A4A7-96C24A2E8403}" type="pres">
      <dgm:prSet presAssocID="{B1F42842-AB6D-4FBA-B19A-CF92F14F3AF2}" presName="connectorText" presStyleLbl="sibTrans2D1" presStyleIdx="3" presStyleCnt="4"/>
      <dgm:spPr/>
    </dgm:pt>
    <dgm:pt modelId="{423F7A66-FAD7-49CE-9D41-8A0BB4056A06}" type="pres">
      <dgm:prSet presAssocID="{24CD337C-41D7-4B26-9A71-6F1478650A5E}" presName="node" presStyleLbl="node1" presStyleIdx="4" presStyleCnt="5">
        <dgm:presLayoutVars>
          <dgm:bulletEnabled val="1"/>
        </dgm:presLayoutVars>
      </dgm:prSet>
      <dgm:spPr/>
    </dgm:pt>
  </dgm:ptLst>
  <dgm:cxnLst>
    <dgm:cxn modelId="{C27AF101-24CF-4689-91DB-D252BC8B5887}" type="presOf" srcId="{B1F42842-AB6D-4FBA-B19A-CF92F14F3AF2}" destId="{C7622AE3-F560-4C99-B368-419076E1552C}" srcOrd="0" destOrd="0" presId="urn:microsoft.com/office/officeart/2005/8/layout/process1"/>
    <dgm:cxn modelId="{99C64E0F-EF7B-47BA-829B-97CC8F91BD39}" type="presOf" srcId="{B1F42842-AB6D-4FBA-B19A-CF92F14F3AF2}" destId="{E0D84F4E-9CC1-4B3C-A4A7-96C24A2E8403}" srcOrd="1" destOrd="0" presId="urn:microsoft.com/office/officeart/2005/8/layout/process1"/>
    <dgm:cxn modelId="{151E4620-7427-4587-A5DA-F73FE79A1E3C}" srcId="{C8057D19-AC2C-4455-8EC1-F0ABDA50DA6B}" destId="{0A2E5459-802E-459D-A6A7-9186EC9C4D80}" srcOrd="1" destOrd="0" parTransId="{3FB43AF9-334D-408F-A3F6-D07A00F088A9}" sibTransId="{2BFA1DA7-7E81-4386-898B-0E3E3DC1BF60}"/>
    <dgm:cxn modelId="{89F94E5B-58AB-4333-902F-D62E191F7766}" type="presOf" srcId="{2BFA1DA7-7E81-4386-898B-0E3E3DC1BF60}" destId="{45B7827F-0202-44E5-80A8-C28038DDF061}" srcOrd="0" destOrd="0" presId="urn:microsoft.com/office/officeart/2005/8/layout/process1"/>
    <dgm:cxn modelId="{793C445E-4568-4EDE-A227-45AAAE3835D7}" type="presOf" srcId="{AEEE4E43-F3B5-49B8-87E5-2249A2BD4EC2}" destId="{E8AF6378-E221-40B7-9E8C-D91C851FA5B6}" srcOrd="0" destOrd="0" presId="urn:microsoft.com/office/officeart/2005/8/layout/process1"/>
    <dgm:cxn modelId="{0209E264-8EE2-4B42-9FC0-F698CC7B7A56}" type="presOf" srcId="{C8057D19-AC2C-4455-8EC1-F0ABDA50DA6B}" destId="{455069FB-4EF1-4F12-9FD5-3E11FC04A7E7}" srcOrd="0" destOrd="0" presId="urn:microsoft.com/office/officeart/2005/8/layout/process1"/>
    <dgm:cxn modelId="{5F11AD66-1952-4EC3-B879-C48E2D9D7506}" srcId="{C8057D19-AC2C-4455-8EC1-F0ABDA50DA6B}" destId="{A60D6F68-FC59-4F2F-8D39-88A96557232F}" srcOrd="0" destOrd="0" parTransId="{FD4021DE-564B-4307-B93A-ECE1E4F071EA}" sibTransId="{D2002401-C448-415D-BEFD-84D26295D102}"/>
    <dgm:cxn modelId="{155C1B4B-4950-41D1-A616-7E028EDF2978}" type="presOf" srcId="{A60D6F68-FC59-4F2F-8D39-88A96557232F}" destId="{3F3CFC21-99BE-4F03-9D50-D59EA5EB46CA}" srcOrd="0" destOrd="0" presId="urn:microsoft.com/office/officeart/2005/8/layout/process1"/>
    <dgm:cxn modelId="{D0597275-0AD6-4A85-B4D8-FF8758DAC2C9}" type="presOf" srcId="{D2002401-C448-415D-BEFD-84D26295D102}" destId="{6F79361F-3CF0-47CA-BBA5-3925CDE8BFBF}" srcOrd="0" destOrd="0" presId="urn:microsoft.com/office/officeart/2005/8/layout/process1"/>
    <dgm:cxn modelId="{253C547A-B40A-45DA-BC0B-A7A44048B09C}" type="presOf" srcId="{D2002401-C448-415D-BEFD-84D26295D102}" destId="{D685814A-07CA-4E12-90BE-11EF30633B5C}" srcOrd="1" destOrd="0" presId="urn:microsoft.com/office/officeart/2005/8/layout/process1"/>
    <dgm:cxn modelId="{E9D7117D-F3FC-4450-B724-F2BBF45D0552}" type="presOf" srcId="{88A0C6BE-574B-4AB4-82B9-D32748317E89}" destId="{B5885488-C47C-40F2-91CC-4180D06641D1}" srcOrd="0" destOrd="0" presId="urn:microsoft.com/office/officeart/2005/8/layout/process1"/>
    <dgm:cxn modelId="{61905480-A417-4B4D-A7D3-A1DD4DE1C48A}" type="presOf" srcId="{AEEE4E43-F3B5-49B8-87E5-2249A2BD4EC2}" destId="{12F20543-7244-4ACC-98EF-7FFB8C74895F}" srcOrd="1" destOrd="0" presId="urn:microsoft.com/office/officeart/2005/8/layout/process1"/>
    <dgm:cxn modelId="{DEBC4CA1-955D-4E1E-9A95-8469D6665A76}" type="presOf" srcId="{2BFA1DA7-7E81-4386-898B-0E3E3DC1BF60}" destId="{6E0C969F-2151-496E-AB81-4E43B5CEE33C}" srcOrd="1" destOrd="0" presId="urn:microsoft.com/office/officeart/2005/8/layout/process1"/>
    <dgm:cxn modelId="{F533F8A2-B645-4D81-85D0-C6D6916D4081}" srcId="{C8057D19-AC2C-4455-8EC1-F0ABDA50DA6B}" destId="{D5B0AFF7-3EB4-45AD-8544-CE6A9F2A9C54}" srcOrd="3" destOrd="0" parTransId="{308E7AFD-63A5-401C-8CE1-B06EA7D2925E}" sibTransId="{B1F42842-AB6D-4FBA-B19A-CF92F14F3AF2}"/>
    <dgm:cxn modelId="{8E3CD7C4-A5FA-4777-ABFC-5BA930EEED6E}" type="presOf" srcId="{D5B0AFF7-3EB4-45AD-8544-CE6A9F2A9C54}" destId="{5E14A919-11F1-4E79-AE4A-4DE57B8FCE41}" srcOrd="0" destOrd="0" presId="urn:microsoft.com/office/officeart/2005/8/layout/process1"/>
    <dgm:cxn modelId="{1FF175CB-B24F-4F64-8F37-3FA9E80BAEB5}" type="presOf" srcId="{0A2E5459-802E-459D-A6A7-9186EC9C4D80}" destId="{8E0F9E29-B7F5-488F-B7D6-A3B366230EB4}" srcOrd="0" destOrd="0" presId="urn:microsoft.com/office/officeart/2005/8/layout/process1"/>
    <dgm:cxn modelId="{EA7BD1CB-0EE6-4954-8CD2-8B40E3AC2903}" srcId="{C8057D19-AC2C-4455-8EC1-F0ABDA50DA6B}" destId="{24CD337C-41D7-4B26-9A71-6F1478650A5E}" srcOrd="4" destOrd="0" parTransId="{722BD5AB-6CD2-4921-9A42-A8E93523604A}" sibTransId="{0A622B5D-A5FF-4B50-8721-B1FDE98D7748}"/>
    <dgm:cxn modelId="{206ACECD-815D-4F5B-8187-331F05BE5829}" type="presOf" srcId="{24CD337C-41D7-4B26-9A71-6F1478650A5E}" destId="{423F7A66-FAD7-49CE-9D41-8A0BB4056A06}" srcOrd="0" destOrd="0" presId="urn:microsoft.com/office/officeart/2005/8/layout/process1"/>
    <dgm:cxn modelId="{D740CEFB-44C0-42E8-92C2-DEFD00CBCC10}" srcId="{C8057D19-AC2C-4455-8EC1-F0ABDA50DA6B}" destId="{88A0C6BE-574B-4AB4-82B9-D32748317E89}" srcOrd="2" destOrd="0" parTransId="{E6FCB15D-DAEA-4EE4-B429-C8B16065FFDE}" sibTransId="{AEEE4E43-F3B5-49B8-87E5-2249A2BD4EC2}"/>
    <dgm:cxn modelId="{9C963686-849D-4B88-9C51-BA5B7C353C54}" type="presParOf" srcId="{455069FB-4EF1-4F12-9FD5-3E11FC04A7E7}" destId="{3F3CFC21-99BE-4F03-9D50-D59EA5EB46CA}" srcOrd="0" destOrd="0" presId="urn:microsoft.com/office/officeart/2005/8/layout/process1"/>
    <dgm:cxn modelId="{ACEC48F2-C5E2-4006-9A34-47B5B4168D2D}" type="presParOf" srcId="{455069FB-4EF1-4F12-9FD5-3E11FC04A7E7}" destId="{6F79361F-3CF0-47CA-BBA5-3925CDE8BFBF}" srcOrd="1" destOrd="0" presId="urn:microsoft.com/office/officeart/2005/8/layout/process1"/>
    <dgm:cxn modelId="{ECBC2622-266F-49AE-93F8-1BCB57E4D3F3}" type="presParOf" srcId="{6F79361F-3CF0-47CA-BBA5-3925CDE8BFBF}" destId="{D685814A-07CA-4E12-90BE-11EF30633B5C}" srcOrd="0" destOrd="0" presId="urn:microsoft.com/office/officeart/2005/8/layout/process1"/>
    <dgm:cxn modelId="{96A6D4B3-994E-4C24-A6B0-EB96D32FF7A4}" type="presParOf" srcId="{455069FB-4EF1-4F12-9FD5-3E11FC04A7E7}" destId="{8E0F9E29-B7F5-488F-B7D6-A3B366230EB4}" srcOrd="2" destOrd="0" presId="urn:microsoft.com/office/officeart/2005/8/layout/process1"/>
    <dgm:cxn modelId="{508F8A40-4244-4630-A8BF-630803333078}" type="presParOf" srcId="{455069FB-4EF1-4F12-9FD5-3E11FC04A7E7}" destId="{45B7827F-0202-44E5-80A8-C28038DDF061}" srcOrd="3" destOrd="0" presId="urn:microsoft.com/office/officeart/2005/8/layout/process1"/>
    <dgm:cxn modelId="{76643B10-FD09-4607-82A2-BEE4D0033D09}" type="presParOf" srcId="{45B7827F-0202-44E5-80A8-C28038DDF061}" destId="{6E0C969F-2151-496E-AB81-4E43B5CEE33C}" srcOrd="0" destOrd="0" presId="urn:microsoft.com/office/officeart/2005/8/layout/process1"/>
    <dgm:cxn modelId="{EF161A59-2367-4535-A1B0-DEC7A9BAD4BD}" type="presParOf" srcId="{455069FB-4EF1-4F12-9FD5-3E11FC04A7E7}" destId="{B5885488-C47C-40F2-91CC-4180D06641D1}" srcOrd="4" destOrd="0" presId="urn:microsoft.com/office/officeart/2005/8/layout/process1"/>
    <dgm:cxn modelId="{495301BD-E686-49CA-91F1-57B26E94B990}" type="presParOf" srcId="{455069FB-4EF1-4F12-9FD5-3E11FC04A7E7}" destId="{E8AF6378-E221-40B7-9E8C-D91C851FA5B6}" srcOrd="5" destOrd="0" presId="urn:microsoft.com/office/officeart/2005/8/layout/process1"/>
    <dgm:cxn modelId="{04E9B032-89B1-4150-80C4-93A4A872AA71}" type="presParOf" srcId="{E8AF6378-E221-40B7-9E8C-D91C851FA5B6}" destId="{12F20543-7244-4ACC-98EF-7FFB8C74895F}" srcOrd="0" destOrd="0" presId="urn:microsoft.com/office/officeart/2005/8/layout/process1"/>
    <dgm:cxn modelId="{CA725D29-DB1B-4928-A0CD-76ED690A0255}" type="presParOf" srcId="{455069FB-4EF1-4F12-9FD5-3E11FC04A7E7}" destId="{5E14A919-11F1-4E79-AE4A-4DE57B8FCE41}" srcOrd="6" destOrd="0" presId="urn:microsoft.com/office/officeart/2005/8/layout/process1"/>
    <dgm:cxn modelId="{F600D86C-A5F3-490F-9CDE-0E1720E3B63F}" type="presParOf" srcId="{455069FB-4EF1-4F12-9FD5-3E11FC04A7E7}" destId="{C7622AE3-F560-4C99-B368-419076E1552C}" srcOrd="7" destOrd="0" presId="urn:microsoft.com/office/officeart/2005/8/layout/process1"/>
    <dgm:cxn modelId="{0BEAF1E0-6837-4671-9459-120EBF8B2C33}" type="presParOf" srcId="{C7622AE3-F560-4C99-B368-419076E1552C}" destId="{E0D84F4E-9CC1-4B3C-A4A7-96C24A2E8403}" srcOrd="0" destOrd="0" presId="urn:microsoft.com/office/officeart/2005/8/layout/process1"/>
    <dgm:cxn modelId="{EBDD7CB6-0618-478F-95A4-F7471D7725F2}" type="presParOf" srcId="{455069FB-4EF1-4F12-9FD5-3E11FC04A7E7}" destId="{423F7A66-FAD7-49CE-9D41-8A0BB4056A06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8057D19-AC2C-4455-8EC1-F0ABDA50DA6B}" type="doc">
      <dgm:prSet loTypeId="urn:microsoft.com/office/officeart/2005/8/layout/process1" loCatId="process" qsTypeId="urn:microsoft.com/office/officeart/2005/8/quickstyle/3d7" qsCatId="3D" csTypeId="urn:microsoft.com/office/officeart/2005/8/colors/accent6_1" csCatId="accent6" phldr="1"/>
      <dgm:spPr/>
      <dgm:t>
        <a:bodyPr/>
        <a:lstStyle/>
        <a:p>
          <a:endParaRPr lang="tr-TR"/>
        </a:p>
      </dgm:t>
    </dgm:pt>
    <dgm:pt modelId="{A60D6F68-FC59-4F2F-8D39-88A96557232F}">
      <dgm:prSet phldrT="[Metin]"/>
      <dgm:spPr>
        <a:solidFill>
          <a:schemeClr val="bg1"/>
        </a:solidFill>
      </dgm:spPr>
      <dgm:t>
        <a:bodyPr/>
        <a:lstStyle/>
        <a:p>
          <a:r>
            <a:rPr lang="tr-TR" dirty="0"/>
            <a:t>Giriş</a:t>
          </a:r>
        </a:p>
      </dgm:t>
    </dgm:pt>
    <dgm:pt modelId="{FD4021DE-564B-4307-B93A-ECE1E4F071EA}" type="parTrans" cxnId="{5F11AD66-1952-4EC3-B879-C48E2D9D7506}">
      <dgm:prSet/>
      <dgm:spPr/>
      <dgm:t>
        <a:bodyPr/>
        <a:lstStyle/>
        <a:p>
          <a:endParaRPr lang="tr-TR"/>
        </a:p>
      </dgm:t>
    </dgm:pt>
    <dgm:pt modelId="{D2002401-C448-415D-BEFD-84D26295D102}" type="sibTrans" cxnId="{5F11AD66-1952-4EC3-B879-C48E2D9D7506}">
      <dgm:prSet/>
      <dgm:spPr/>
      <dgm:t>
        <a:bodyPr/>
        <a:lstStyle/>
        <a:p>
          <a:endParaRPr lang="tr-TR"/>
        </a:p>
      </dgm:t>
    </dgm:pt>
    <dgm:pt modelId="{0A2E5459-802E-459D-A6A7-9186EC9C4D80}">
      <dgm:prSet phldrT="[Metin]"/>
      <dgm:spPr>
        <a:solidFill>
          <a:schemeClr val="bg1"/>
        </a:solidFill>
      </dgm:spPr>
      <dgm:t>
        <a:bodyPr/>
        <a:lstStyle/>
        <a:p>
          <a:r>
            <a:rPr lang="tr-TR" dirty="0"/>
            <a:t>Amaç</a:t>
          </a:r>
        </a:p>
      </dgm:t>
    </dgm:pt>
    <dgm:pt modelId="{3FB43AF9-334D-408F-A3F6-D07A00F088A9}" type="parTrans" cxnId="{151E4620-7427-4587-A5DA-F73FE79A1E3C}">
      <dgm:prSet/>
      <dgm:spPr/>
      <dgm:t>
        <a:bodyPr/>
        <a:lstStyle/>
        <a:p>
          <a:endParaRPr lang="tr-TR"/>
        </a:p>
      </dgm:t>
    </dgm:pt>
    <dgm:pt modelId="{2BFA1DA7-7E81-4386-898B-0E3E3DC1BF60}" type="sibTrans" cxnId="{151E4620-7427-4587-A5DA-F73FE79A1E3C}">
      <dgm:prSet/>
      <dgm:spPr/>
      <dgm:t>
        <a:bodyPr/>
        <a:lstStyle/>
        <a:p>
          <a:endParaRPr lang="tr-TR"/>
        </a:p>
      </dgm:t>
    </dgm:pt>
    <dgm:pt modelId="{88A0C6BE-574B-4AB4-82B9-D32748317E89}">
      <dgm:prSet/>
      <dgm:spPr/>
      <dgm:t>
        <a:bodyPr/>
        <a:lstStyle/>
        <a:p>
          <a:r>
            <a:rPr lang="tr-TR" dirty="0"/>
            <a:t>Yöntem</a:t>
          </a:r>
        </a:p>
      </dgm:t>
    </dgm:pt>
    <dgm:pt modelId="{E6FCB15D-DAEA-4EE4-B429-C8B16065FFDE}" type="parTrans" cxnId="{D740CEFB-44C0-42E8-92C2-DEFD00CBCC10}">
      <dgm:prSet/>
      <dgm:spPr/>
      <dgm:t>
        <a:bodyPr/>
        <a:lstStyle/>
        <a:p>
          <a:endParaRPr lang="tr-TR"/>
        </a:p>
      </dgm:t>
    </dgm:pt>
    <dgm:pt modelId="{AEEE4E43-F3B5-49B8-87E5-2249A2BD4EC2}" type="sibTrans" cxnId="{D740CEFB-44C0-42E8-92C2-DEFD00CBCC10}">
      <dgm:prSet/>
      <dgm:spPr/>
      <dgm:t>
        <a:bodyPr/>
        <a:lstStyle/>
        <a:p>
          <a:endParaRPr lang="tr-TR"/>
        </a:p>
      </dgm:t>
    </dgm:pt>
    <dgm:pt modelId="{8F135BA6-7488-4163-9C7A-6F34CAE81DD3}">
      <dgm:prSet/>
      <dgm:spPr>
        <a:solidFill>
          <a:srgbClr val="FF0000"/>
        </a:solidFill>
      </dgm:spPr>
      <dgm:t>
        <a:bodyPr/>
        <a:lstStyle/>
        <a:p>
          <a:r>
            <a:rPr lang="tr-TR" dirty="0"/>
            <a:t>Bulgular</a:t>
          </a:r>
        </a:p>
      </dgm:t>
    </dgm:pt>
    <dgm:pt modelId="{3B51716A-B251-4777-BCB9-FAC2E382F0A3}" type="parTrans" cxnId="{583A44E4-CAA5-43D1-AA63-8173E7125141}">
      <dgm:prSet/>
      <dgm:spPr/>
      <dgm:t>
        <a:bodyPr/>
        <a:lstStyle/>
        <a:p>
          <a:endParaRPr lang="tr-TR"/>
        </a:p>
      </dgm:t>
    </dgm:pt>
    <dgm:pt modelId="{F4DCCA8D-ECDC-4297-8F11-70176C4C0EB1}" type="sibTrans" cxnId="{583A44E4-CAA5-43D1-AA63-8173E7125141}">
      <dgm:prSet/>
      <dgm:spPr/>
      <dgm:t>
        <a:bodyPr/>
        <a:lstStyle/>
        <a:p>
          <a:endParaRPr lang="tr-TR"/>
        </a:p>
      </dgm:t>
    </dgm:pt>
    <dgm:pt modelId="{05D9DF15-9100-481B-BE26-7B8690665D75}">
      <dgm:prSet/>
      <dgm:spPr/>
      <dgm:t>
        <a:bodyPr/>
        <a:lstStyle/>
        <a:p>
          <a:r>
            <a:rPr lang="tr-TR" dirty="0"/>
            <a:t>Sonuç</a:t>
          </a:r>
        </a:p>
      </dgm:t>
    </dgm:pt>
    <dgm:pt modelId="{BF5A582C-B0A8-403B-A034-45114C543222}" type="parTrans" cxnId="{7109C71D-1821-439D-B32F-04FAE5705035}">
      <dgm:prSet/>
      <dgm:spPr/>
      <dgm:t>
        <a:bodyPr/>
        <a:lstStyle/>
        <a:p>
          <a:endParaRPr lang="tr-TR"/>
        </a:p>
      </dgm:t>
    </dgm:pt>
    <dgm:pt modelId="{1E6AB1EE-3C8B-4214-83B9-9130444E45E6}" type="sibTrans" cxnId="{7109C71D-1821-439D-B32F-04FAE5705035}">
      <dgm:prSet/>
      <dgm:spPr/>
      <dgm:t>
        <a:bodyPr/>
        <a:lstStyle/>
        <a:p>
          <a:endParaRPr lang="tr-TR"/>
        </a:p>
      </dgm:t>
    </dgm:pt>
    <dgm:pt modelId="{455069FB-4EF1-4F12-9FD5-3E11FC04A7E7}" type="pres">
      <dgm:prSet presAssocID="{C8057D19-AC2C-4455-8EC1-F0ABDA50DA6B}" presName="Name0" presStyleCnt="0">
        <dgm:presLayoutVars>
          <dgm:dir/>
          <dgm:resizeHandles val="exact"/>
        </dgm:presLayoutVars>
      </dgm:prSet>
      <dgm:spPr/>
    </dgm:pt>
    <dgm:pt modelId="{3F3CFC21-99BE-4F03-9D50-D59EA5EB46CA}" type="pres">
      <dgm:prSet presAssocID="{A60D6F68-FC59-4F2F-8D39-88A96557232F}" presName="node" presStyleLbl="node1" presStyleIdx="0" presStyleCnt="5">
        <dgm:presLayoutVars>
          <dgm:bulletEnabled val="1"/>
        </dgm:presLayoutVars>
      </dgm:prSet>
      <dgm:spPr/>
    </dgm:pt>
    <dgm:pt modelId="{6F79361F-3CF0-47CA-BBA5-3925CDE8BFBF}" type="pres">
      <dgm:prSet presAssocID="{D2002401-C448-415D-BEFD-84D26295D102}" presName="sibTrans" presStyleLbl="sibTrans2D1" presStyleIdx="0" presStyleCnt="4"/>
      <dgm:spPr/>
    </dgm:pt>
    <dgm:pt modelId="{D685814A-07CA-4E12-90BE-11EF30633B5C}" type="pres">
      <dgm:prSet presAssocID="{D2002401-C448-415D-BEFD-84D26295D102}" presName="connectorText" presStyleLbl="sibTrans2D1" presStyleIdx="0" presStyleCnt="4"/>
      <dgm:spPr/>
    </dgm:pt>
    <dgm:pt modelId="{8E0F9E29-B7F5-488F-B7D6-A3B366230EB4}" type="pres">
      <dgm:prSet presAssocID="{0A2E5459-802E-459D-A6A7-9186EC9C4D80}" presName="node" presStyleLbl="node1" presStyleIdx="1" presStyleCnt="5">
        <dgm:presLayoutVars>
          <dgm:bulletEnabled val="1"/>
        </dgm:presLayoutVars>
      </dgm:prSet>
      <dgm:spPr/>
    </dgm:pt>
    <dgm:pt modelId="{45B7827F-0202-44E5-80A8-C28038DDF061}" type="pres">
      <dgm:prSet presAssocID="{2BFA1DA7-7E81-4386-898B-0E3E3DC1BF60}" presName="sibTrans" presStyleLbl="sibTrans2D1" presStyleIdx="1" presStyleCnt="4"/>
      <dgm:spPr/>
    </dgm:pt>
    <dgm:pt modelId="{6E0C969F-2151-496E-AB81-4E43B5CEE33C}" type="pres">
      <dgm:prSet presAssocID="{2BFA1DA7-7E81-4386-898B-0E3E3DC1BF60}" presName="connectorText" presStyleLbl="sibTrans2D1" presStyleIdx="1" presStyleCnt="4"/>
      <dgm:spPr/>
    </dgm:pt>
    <dgm:pt modelId="{B5885488-C47C-40F2-91CC-4180D06641D1}" type="pres">
      <dgm:prSet presAssocID="{88A0C6BE-574B-4AB4-82B9-D32748317E89}" presName="node" presStyleLbl="node1" presStyleIdx="2" presStyleCnt="5">
        <dgm:presLayoutVars>
          <dgm:bulletEnabled val="1"/>
        </dgm:presLayoutVars>
      </dgm:prSet>
      <dgm:spPr/>
    </dgm:pt>
    <dgm:pt modelId="{E8AF6378-E221-40B7-9E8C-D91C851FA5B6}" type="pres">
      <dgm:prSet presAssocID="{AEEE4E43-F3B5-49B8-87E5-2249A2BD4EC2}" presName="sibTrans" presStyleLbl="sibTrans2D1" presStyleIdx="2" presStyleCnt="4"/>
      <dgm:spPr/>
    </dgm:pt>
    <dgm:pt modelId="{12F20543-7244-4ACC-98EF-7FFB8C74895F}" type="pres">
      <dgm:prSet presAssocID="{AEEE4E43-F3B5-49B8-87E5-2249A2BD4EC2}" presName="connectorText" presStyleLbl="sibTrans2D1" presStyleIdx="2" presStyleCnt="4"/>
      <dgm:spPr/>
    </dgm:pt>
    <dgm:pt modelId="{4F4AA10D-6D17-453A-86CB-F6ADCECC291E}" type="pres">
      <dgm:prSet presAssocID="{8F135BA6-7488-4163-9C7A-6F34CAE81DD3}" presName="node" presStyleLbl="node1" presStyleIdx="3" presStyleCnt="5">
        <dgm:presLayoutVars>
          <dgm:bulletEnabled val="1"/>
        </dgm:presLayoutVars>
      </dgm:prSet>
      <dgm:spPr/>
    </dgm:pt>
    <dgm:pt modelId="{F2CF1C87-866D-4F25-8DF5-90ABEEAFF681}" type="pres">
      <dgm:prSet presAssocID="{F4DCCA8D-ECDC-4297-8F11-70176C4C0EB1}" presName="sibTrans" presStyleLbl="sibTrans2D1" presStyleIdx="3" presStyleCnt="4"/>
      <dgm:spPr/>
    </dgm:pt>
    <dgm:pt modelId="{31ECAD2D-E0AD-4510-8B0F-5FE77BE63700}" type="pres">
      <dgm:prSet presAssocID="{F4DCCA8D-ECDC-4297-8F11-70176C4C0EB1}" presName="connectorText" presStyleLbl="sibTrans2D1" presStyleIdx="3" presStyleCnt="4"/>
      <dgm:spPr/>
    </dgm:pt>
    <dgm:pt modelId="{66FA506E-32B3-4B9F-9808-0B9A656A3467}" type="pres">
      <dgm:prSet presAssocID="{05D9DF15-9100-481B-BE26-7B8690665D75}" presName="node" presStyleLbl="node1" presStyleIdx="4" presStyleCnt="5">
        <dgm:presLayoutVars>
          <dgm:bulletEnabled val="1"/>
        </dgm:presLayoutVars>
      </dgm:prSet>
      <dgm:spPr/>
    </dgm:pt>
  </dgm:ptLst>
  <dgm:cxnLst>
    <dgm:cxn modelId="{7109C71D-1821-439D-B32F-04FAE5705035}" srcId="{C8057D19-AC2C-4455-8EC1-F0ABDA50DA6B}" destId="{05D9DF15-9100-481B-BE26-7B8690665D75}" srcOrd="4" destOrd="0" parTransId="{BF5A582C-B0A8-403B-A034-45114C543222}" sibTransId="{1E6AB1EE-3C8B-4214-83B9-9130444E45E6}"/>
    <dgm:cxn modelId="{CFA3E51F-7348-417C-831E-E0AF17B284E1}" type="presOf" srcId="{AEEE4E43-F3B5-49B8-87E5-2249A2BD4EC2}" destId="{12F20543-7244-4ACC-98EF-7FFB8C74895F}" srcOrd="1" destOrd="0" presId="urn:microsoft.com/office/officeart/2005/8/layout/process1"/>
    <dgm:cxn modelId="{151E4620-7427-4587-A5DA-F73FE79A1E3C}" srcId="{C8057D19-AC2C-4455-8EC1-F0ABDA50DA6B}" destId="{0A2E5459-802E-459D-A6A7-9186EC9C4D80}" srcOrd="1" destOrd="0" parTransId="{3FB43AF9-334D-408F-A3F6-D07A00F088A9}" sibTransId="{2BFA1DA7-7E81-4386-898B-0E3E3DC1BF60}"/>
    <dgm:cxn modelId="{FA65C820-269E-4972-ABE2-3AF33BBC2640}" type="presOf" srcId="{D2002401-C448-415D-BEFD-84D26295D102}" destId="{D685814A-07CA-4E12-90BE-11EF30633B5C}" srcOrd="1" destOrd="0" presId="urn:microsoft.com/office/officeart/2005/8/layout/process1"/>
    <dgm:cxn modelId="{1E565C21-550A-4C8D-A745-C2C5AC09A197}" type="presOf" srcId="{A60D6F68-FC59-4F2F-8D39-88A96557232F}" destId="{3F3CFC21-99BE-4F03-9D50-D59EA5EB46CA}" srcOrd="0" destOrd="0" presId="urn:microsoft.com/office/officeart/2005/8/layout/process1"/>
    <dgm:cxn modelId="{0804BA28-CB03-431B-BD6C-D2756B0F78E7}" type="presOf" srcId="{2BFA1DA7-7E81-4386-898B-0E3E3DC1BF60}" destId="{45B7827F-0202-44E5-80A8-C28038DDF061}" srcOrd="0" destOrd="0" presId="urn:microsoft.com/office/officeart/2005/8/layout/process1"/>
    <dgm:cxn modelId="{7D66E728-5CB5-481A-883B-ECBB6240DD9A}" type="presOf" srcId="{2BFA1DA7-7E81-4386-898B-0E3E3DC1BF60}" destId="{6E0C969F-2151-496E-AB81-4E43B5CEE33C}" srcOrd="1" destOrd="0" presId="urn:microsoft.com/office/officeart/2005/8/layout/process1"/>
    <dgm:cxn modelId="{0C677E61-7407-4E1C-8963-EAEAF951007A}" type="presOf" srcId="{F4DCCA8D-ECDC-4297-8F11-70176C4C0EB1}" destId="{31ECAD2D-E0AD-4510-8B0F-5FE77BE63700}" srcOrd="1" destOrd="0" presId="urn:microsoft.com/office/officeart/2005/8/layout/process1"/>
    <dgm:cxn modelId="{5F11AD66-1952-4EC3-B879-C48E2D9D7506}" srcId="{C8057D19-AC2C-4455-8EC1-F0ABDA50DA6B}" destId="{A60D6F68-FC59-4F2F-8D39-88A96557232F}" srcOrd="0" destOrd="0" parTransId="{FD4021DE-564B-4307-B93A-ECE1E4F071EA}" sibTransId="{D2002401-C448-415D-BEFD-84D26295D102}"/>
    <dgm:cxn modelId="{EC6C1E4F-1DD8-4AD1-A81C-F5984D16A79E}" type="presOf" srcId="{F4DCCA8D-ECDC-4297-8F11-70176C4C0EB1}" destId="{F2CF1C87-866D-4F25-8DF5-90ABEEAFF681}" srcOrd="0" destOrd="0" presId="urn:microsoft.com/office/officeart/2005/8/layout/process1"/>
    <dgm:cxn modelId="{1A4266B8-CB18-44C6-B81B-05FD8B6C2049}" type="presOf" srcId="{0A2E5459-802E-459D-A6A7-9186EC9C4D80}" destId="{8E0F9E29-B7F5-488F-B7D6-A3B366230EB4}" srcOrd="0" destOrd="0" presId="urn:microsoft.com/office/officeart/2005/8/layout/process1"/>
    <dgm:cxn modelId="{3A27F0BF-1426-436E-BF50-C3D047C55AFF}" type="presOf" srcId="{AEEE4E43-F3B5-49B8-87E5-2249A2BD4EC2}" destId="{E8AF6378-E221-40B7-9E8C-D91C851FA5B6}" srcOrd="0" destOrd="0" presId="urn:microsoft.com/office/officeart/2005/8/layout/process1"/>
    <dgm:cxn modelId="{BC1F79D7-20DC-4F91-BA48-CABE6B6D328A}" type="presOf" srcId="{D2002401-C448-415D-BEFD-84D26295D102}" destId="{6F79361F-3CF0-47CA-BBA5-3925CDE8BFBF}" srcOrd="0" destOrd="0" presId="urn:microsoft.com/office/officeart/2005/8/layout/process1"/>
    <dgm:cxn modelId="{BDE0F1DE-3E3A-4F8D-9BC8-4135933C6926}" type="presOf" srcId="{05D9DF15-9100-481B-BE26-7B8690665D75}" destId="{66FA506E-32B3-4B9F-9808-0B9A656A3467}" srcOrd="0" destOrd="0" presId="urn:microsoft.com/office/officeart/2005/8/layout/process1"/>
    <dgm:cxn modelId="{807D50E1-4061-4E0B-BB91-2F8C9B21249C}" type="presOf" srcId="{C8057D19-AC2C-4455-8EC1-F0ABDA50DA6B}" destId="{455069FB-4EF1-4F12-9FD5-3E11FC04A7E7}" srcOrd="0" destOrd="0" presId="urn:microsoft.com/office/officeart/2005/8/layout/process1"/>
    <dgm:cxn modelId="{583A44E4-CAA5-43D1-AA63-8173E7125141}" srcId="{C8057D19-AC2C-4455-8EC1-F0ABDA50DA6B}" destId="{8F135BA6-7488-4163-9C7A-6F34CAE81DD3}" srcOrd="3" destOrd="0" parTransId="{3B51716A-B251-4777-BCB9-FAC2E382F0A3}" sibTransId="{F4DCCA8D-ECDC-4297-8F11-70176C4C0EB1}"/>
    <dgm:cxn modelId="{3CAEE0ED-3A99-410B-A8F5-3F352A02F81F}" type="presOf" srcId="{88A0C6BE-574B-4AB4-82B9-D32748317E89}" destId="{B5885488-C47C-40F2-91CC-4180D06641D1}" srcOrd="0" destOrd="0" presId="urn:microsoft.com/office/officeart/2005/8/layout/process1"/>
    <dgm:cxn modelId="{3AA88FF9-F1DF-44DC-9EB0-D0C580878B50}" type="presOf" srcId="{8F135BA6-7488-4163-9C7A-6F34CAE81DD3}" destId="{4F4AA10D-6D17-453A-86CB-F6ADCECC291E}" srcOrd="0" destOrd="0" presId="urn:microsoft.com/office/officeart/2005/8/layout/process1"/>
    <dgm:cxn modelId="{D740CEFB-44C0-42E8-92C2-DEFD00CBCC10}" srcId="{C8057D19-AC2C-4455-8EC1-F0ABDA50DA6B}" destId="{88A0C6BE-574B-4AB4-82B9-D32748317E89}" srcOrd="2" destOrd="0" parTransId="{E6FCB15D-DAEA-4EE4-B429-C8B16065FFDE}" sibTransId="{AEEE4E43-F3B5-49B8-87E5-2249A2BD4EC2}"/>
    <dgm:cxn modelId="{BF4C7001-39C8-4D01-9363-BE4FA6939469}" type="presParOf" srcId="{455069FB-4EF1-4F12-9FD5-3E11FC04A7E7}" destId="{3F3CFC21-99BE-4F03-9D50-D59EA5EB46CA}" srcOrd="0" destOrd="0" presId="urn:microsoft.com/office/officeart/2005/8/layout/process1"/>
    <dgm:cxn modelId="{EC800EFE-7474-4D87-BC73-05E27D8BC05F}" type="presParOf" srcId="{455069FB-4EF1-4F12-9FD5-3E11FC04A7E7}" destId="{6F79361F-3CF0-47CA-BBA5-3925CDE8BFBF}" srcOrd="1" destOrd="0" presId="urn:microsoft.com/office/officeart/2005/8/layout/process1"/>
    <dgm:cxn modelId="{080E6A76-EBDA-4827-B496-82F20D7ACD9F}" type="presParOf" srcId="{6F79361F-3CF0-47CA-BBA5-3925CDE8BFBF}" destId="{D685814A-07CA-4E12-90BE-11EF30633B5C}" srcOrd="0" destOrd="0" presId="urn:microsoft.com/office/officeart/2005/8/layout/process1"/>
    <dgm:cxn modelId="{85D303C1-CAA9-4B3F-8219-A4C84D5FAD89}" type="presParOf" srcId="{455069FB-4EF1-4F12-9FD5-3E11FC04A7E7}" destId="{8E0F9E29-B7F5-488F-B7D6-A3B366230EB4}" srcOrd="2" destOrd="0" presId="urn:microsoft.com/office/officeart/2005/8/layout/process1"/>
    <dgm:cxn modelId="{C8C7024C-D290-49E1-B1C8-7EDECC0ECFE3}" type="presParOf" srcId="{455069FB-4EF1-4F12-9FD5-3E11FC04A7E7}" destId="{45B7827F-0202-44E5-80A8-C28038DDF061}" srcOrd="3" destOrd="0" presId="urn:microsoft.com/office/officeart/2005/8/layout/process1"/>
    <dgm:cxn modelId="{76307DF4-49E1-4146-B2A7-922B75841236}" type="presParOf" srcId="{45B7827F-0202-44E5-80A8-C28038DDF061}" destId="{6E0C969F-2151-496E-AB81-4E43B5CEE33C}" srcOrd="0" destOrd="0" presId="urn:microsoft.com/office/officeart/2005/8/layout/process1"/>
    <dgm:cxn modelId="{06DD8CA5-4422-4D8F-B912-049AF3D882E8}" type="presParOf" srcId="{455069FB-4EF1-4F12-9FD5-3E11FC04A7E7}" destId="{B5885488-C47C-40F2-91CC-4180D06641D1}" srcOrd="4" destOrd="0" presId="urn:microsoft.com/office/officeart/2005/8/layout/process1"/>
    <dgm:cxn modelId="{15271FDB-4EFB-49A3-9ABD-A49D4E14F7D8}" type="presParOf" srcId="{455069FB-4EF1-4F12-9FD5-3E11FC04A7E7}" destId="{E8AF6378-E221-40B7-9E8C-D91C851FA5B6}" srcOrd="5" destOrd="0" presId="urn:microsoft.com/office/officeart/2005/8/layout/process1"/>
    <dgm:cxn modelId="{84F61AAD-27D8-450C-87F8-EF3B57A2153E}" type="presParOf" srcId="{E8AF6378-E221-40B7-9E8C-D91C851FA5B6}" destId="{12F20543-7244-4ACC-98EF-7FFB8C74895F}" srcOrd="0" destOrd="0" presId="urn:microsoft.com/office/officeart/2005/8/layout/process1"/>
    <dgm:cxn modelId="{FBF83EA0-2FDB-43C1-AD68-65C5BE673D2B}" type="presParOf" srcId="{455069FB-4EF1-4F12-9FD5-3E11FC04A7E7}" destId="{4F4AA10D-6D17-453A-86CB-F6ADCECC291E}" srcOrd="6" destOrd="0" presId="urn:microsoft.com/office/officeart/2005/8/layout/process1"/>
    <dgm:cxn modelId="{F2D4B54F-4AE0-45F2-9AA7-A1EBEFF78EDD}" type="presParOf" srcId="{455069FB-4EF1-4F12-9FD5-3E11FC04A7E7}" destId="{F2CF1C87-866D-4F25-8DF5-90ABEEAFF681}" srcOrd="7" destOrd="0" presId="urn:microsoft.com/office/officeart/2005/8/layout/process1"/>
    <dgm:cxn modelId="{F1221657-A4E4-4A92-9BC2-BD5157F4E4D0}" type="presParOf" srcId="{F2CF1C87-866D-4F25-8DF5-90ABEEAFF681}" destId="{31ECAD2D-E0AD-4510-8B0F-5FE77BE63700}" srcOrd="0" destOrd="0" presId="urn:microsoft.com/office/officeart/2005/8/layout/process1"/>
    <dgm:cxn modelId="{25ED802B-5D40-43E8-9861-F3AC875EB71C}" type="presParOf" srcId="{455069FB-4EF1-4F12-9FD5-3E11FC04A7E7}" destId="{66FA506E-32B3-4B9F-9808-0B9A656A3467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8057D19-AC2C-4455-8EC1-F0ABDA50DA6B}" type="doc">
      <dgm:prSet loTypeId="urn:microsoft.com/office/officeart/2005/8/layout/process1" loCatId="process" qsTypeId="urn:microsoft.com/office/officeart/2005/8/quickstyle/3d7" qsCatId="3D" csTypeId="urn:microsoft.com/office/officeart/2005/8/colors/accent6_1" csCatId="accent6" phldr="1"/>
      <dgm:spPr/>
    </dgm:pt>
    <dgm:pt modelId="{A60D6F68-FC59-4F2F-8D39-88A96557232F}">
      <dgm:prSet phldrT="[Metin]"/>
      <dgm:spPr>
        <a:solidFill>
          <a:schemeClr val="bg1"/>
        </a:solidFill>
      </dgm:spPr>
      <dgm:t>
        <a:bodyPr/>
        <a:lstStyle/>
        <a:p>
          <a:r>
            <a:rPr lang="tr-TR" dirty="0"/>
            <a:t>Giriş</a:t>
          </a:r>
        </a:p>
      </dgm:t>
    </dgm:pt>
    <dgm:pt modelId="{FD4021DE-564B-4307-B93A-ECE1E4F071EA}" type="parTrans" cxnId="{5F11AD66-1952-4EC3-B879-C48E2D9D7506}">
      <dgm:prSet/>
      <dgm:spPr/>
      <dgm:t>
        <a:bodyPr/>
        <a:lstStyle/>
        <a:p>
          <a:endParaRPr lang="tr-TR"/>
        </a:p>
      </dgm:t>
    </dgm:pt>
    <dgm:pt modelId="{D2002401-C448-415D-BEFD-84D26295D102}" type="sibTrans" cxnId="{5F11AD66-1952-4EC3-B879-C48E2D9D7506}">
      <dgm:prSet/>
      <dgm:spPr/>
      <dgm:t>
        <a:bodyPr/>
        <a:lstStyle/>
        <a:p>
          <a:endParaRPr lang="tr-TR"/>
        </a:p>
      </dgm:t>
    </dgm:pt>
    <dgm:pt modelId="{0A2E5459-802E-459D-A6A7-9186EC9C4D80}">
      <dgm:prSet phldrT="[Metin]"/>
      <dgm:spPr>
        <a:solidFill>
          <a:schemeClr val="bg1"/>
        </a:solidFill>
      </dgm:spPr>
      <dgm:t>
        <a:bodyPr/>
        <a:lstStyle/>
        <a:p>
          <a:r>
            <a:rPr lang="tr-TR" dirty="0"/>
            <a:t>Amaç</a:t>
          </a:r>
        </a:p>
      </dgm:t>
    </dgm:pt>
    <dgm:pt modelId="{3FB43AF9-334D-408F-A3F6-D07A00F088A9}" type="parTrans" cxnId="{151E4620-7427-4587-A5DA-F73FE79A1E3C}">
      <dgm:prSet/>
      <dgm:spPr/>
      <dgm:t>
        <a:bodyPr/>
        <a:lstStyle/>
        <a:p>
          <a:endParaRPr lang="tr-TR"/>
        </a:p>
      </dgm:t>
    </dgm:pt>
    <dgm:pt modelId="{2BFA1DA7-7E81-4386-898B-0E3E3DC1BF60}" type="sibTrans" cxnId="{151E4620-7427-4587-A5DA-F73FE79A1E3C}">
      <dgm:prSet/>
      <dgm:spPr/>
      <dgm:t>
        <a:bodyPr/>
        <a:lstStyle/>
        <a:p>
          <a:endParaRPr lang="tr-TR"/>
        </a:p>
      </dgm:t>
    </dgm:pt>
    <dgm:pt modelId="{88A0C6BE-574B-4AB4-82B9-D32748317E89}">
      <dgm:prSet/>
      <dgm:spPr/>
      <dgm:t>
        <a:bodyPr/>
        <a:lstStyle/>
        <a:p>
          <a:r>
            <a:rPr lang="tr-TR" dirty="0"/>
            <a:t>Yöntem</a:t>
          </a:r>
        </a:p>
      </dgm:t>
    </dgm:pt>
    <dgm:pt modelId="{E6FCB15D-DAEA-4EE4-B429-C8B16065FFDE}" type="parTrans" cxnId="{D740CEFB-44C0-42E8-92C2-DEFD00CBCC10}">
      <dgm:prSet/>
      <dgm:spPr/>
      <dgm:t>
        <a:bodyPr/>
        <a:lstStyle/>
        <a:p>
          <a:endParaRPr lang="tr-TR"/>
        </a:p>
      </dgm:t>
    </dgm:pt>
    <dgm:pt modelId="{AEEE4E43-F3B5-49B8-87E5-2249A2BD4EC2}" type="sibTrans" cxnId="{D740CEFB-44C0-42E8-92C2-DEFD00CBCC10}">
      <dgm:prSet/>
      <dgm:spPr/>
      <dgm:t>
        <a:bodyPr/>
        <a:lstStyle/>
        <a:p>
          <a:endParaRPr lang="tr-TR"/>
        </a:p>
      </dgm:t>
    </dgm:pt>
    <dgm:pt modelId="{D5B0AFF7-3EB4-45AD-8544-CE6A9F2A9C54}">
      <dgm:prSet/>
      <dgm:spPr>
        <a:solidFill>
          <a:schemeClr val="bg1"/>
        </a:solidFill>
      </dgm:spPr>
      <dgm:t>
        <a:bodyPr/>
        <a:lstStyle/>
        <a:p>
          <a:r>
            <a:rPr lang="tr-TR" dirty="0"/>
            <a:t>Bulgular</a:t>
          </a:r>
        </a:p>
      </dgm:t>
    </dgm:pt>
    <dgm:pt modelId="{308E7AFD-63A5-401C-8CE1-B06EA7D2925E}" type="parTrans" cxnId="{F533F8A2-B645-4D81-85D0-C6D6916D4081}">
      <dgm:prSet/>
      <dgm:spPr/>
      <dgm:t>
        <a:bodyPr/>
        <a:lstStyle/>
        <a:p>
          <a:endParaRPr lang="tr-TR"/>
        </a:p>
      </dgm:t>
    </dgm:pt>
    <dgm:pt modelId="{B1F42842-AB6D-4FBA-B19A-CF92F14F3AF2}" type="sibTrans" cxnId="{F533F8A2-B645-4D81-85D0-C6D6916D4081}">
      <dgm:prSet/>
      <dgm:spPr/>
      <dgm:t>
        <a:bodyPr/>
        <a:lstStyle/>
        <a:p>
          <a:endParaRPr lang="tr-TR"/>
        </a:p>
      </dgm:t>
    </dgm:pt>
    <dgm:pt modelId="{24CD337C-41D7-4B26-9A71-6F1478650A5E}">
      <dgm:prSet/>
      <dgm:spPr>
        <a:solidFill>
          <a:srgbClr val="FF0000"/>
        </a:solidFill>
      </dgm:spPr>
      <dgm:t>
        <a:bodyPr/>
        <a:lstStyle/>
        <a:p>
          <a:r>
            <a:rPr lang="tr-TR" dirty="0"/>
            <a:t>Sonuç ve Öneriler ya da Sonuç ve  Tartışma</a:t>
          </a:r>
        </a:p>
      </dgm:t>
    </dgm:pt>
    <dgm:pt modelId="{722BD5AB-6CD2-4921-9A42-A8E93523604A}" type="parTrans" cxnId="{EA7BD1CB-0EE6-4954-8CD2-8B40E3AC2903}">
      <dgm:prSet/>
      <dgm:spPr/>
      <dgm:t>
        <a:bodyPr/>
        <a:lstStyle/>
        <a:p>
          <a:endParaRPr lang="tr-TR"/>
        </a:p>
      </dgm:t>
    </dgm:pt>
    <dgm:pt modelId="{0A622B5D-A5FF-4B50-8721-B1FDE98D7748}" type="sibTrans" cxnId="{EA7BD1CB-0EE6-4954-8CD2-8B40E3AC2903}">
      <dgm:prSet/>
      <dgm:spPr/>
      <dgm:t>
        <a:bodyPr/>
        <a:lstStyle/>
        <a:p>
          <a:endParaRPr lang="tr-TR"/>
        </a:p>
      </dgm:t>
    </dgm:pt>
    <dgm:pt modelId="{455069FB-4EF1-4F12-9FD5-3E11FC04A7E7}" type="pres">
      <dgm:prSet presAssocID="{C8057D19-AC2C-4455-8EC1-F0ABDA50DA6B}" presName="Name0" presStyleCnt="0">
        <dgm:presLayoutVars>
          <dgm:dir/>
          <dgm:resizeHandles val="exact"/>
        </dgm:presLayoutVars>
      </dgm:prSet>
      <dgm:spPr/>
    </dgm:pt>
    <dgm:pt modelId="{3F3CFC21-99BE-4F03-9D50-D59EA5EB46CA}" type="pres">
      <dgm:prSet presAssocID="{A60D6F68-FC59-4F2F-8D39-88A96557232F}" presName="node" presStyleLbl="node1" presStyleIdx="0" presStyleCnt="5">
        <dgm:presLayoutVars>
          <dgm:bulletEnabled val="1"/>
        </dgm:presLayoutVars>
      </dgm:prSet>
      <dgm:spPr/>
    </dgm:pt>
    <dgm:pt modelId="{6F79361F-3CF0-47CA-BBA5-3925CDE8BFBF}" type="pres">
      <dgm:prSet presAssocID="{D2002401-C448-415D-BEFD-84D26295D102}" presName="sibTrans" presStyleLbl="sibTrans2D1" presStyleIdx="0" presStyleCnt="4"/>
      <dgm:spPr/>
    </dgm:pt>
    <dgm:pt modelId="{D685814A-07CA-4E12-90BE-11EF30633B5C}" type="pres">
      <dgm:prSet presAssocID="{D2002401-C448-415D-BEFD-84D26295D102}" presName="connectorText" presStyleLbl="sibTrans2D1" presStyleIdx="0" presStyleCnt="4"/>
      <dgm:spPr/>
    </dgm:pt>
    <dgm:pt modelId="{8E0F9E29-B7F5-488F-B7D6-A3B366230EB4}" type="pres">
      <dgm:prSet presAssocID="{0A2E5459-802E-459D-A6A7-9186EC9C4D80}" presName="node" presStyleLbl="node1" presStyleIdx="1" presStyleCnt="5">
        <dgm:presLayoutVars>
          <dgm:bulletEnabled val="1"/>
        </dgm:presLayoutVars>
      </dgm:prSet>
      <dgm:spPr/>
    </dgm:pt>
    <dgm:pt modelId="{45B7827F-0202-44E5-80A8-C28038DDF061}" type="pres">
      <dgm:prSet presAssocID="{2BFA1DA7-7E81-4386-898B-0E3E3DC1BF60}" presName="sibTrans" presStyleLbl="sibTrans2D1" presStyleIdx="1" presStyleCnt="4"/>
      <dgm:spPr/>
    </dgm:pt>
    <dgm:pt modelId="{6E0C969F-2151-496E-AB81-4E43B5CEE33C}" type="pres">
      <dgm:prSet presAssocID="{2BFA1DA7-7E81-4386-898B-0E3E3DC1BF60}" presName="connectorText" presStyleLbl="sibTrans2D1" presStyleIdx="1" presStyleCnt="4"/>
      <dgm:spPr/>
    </dgm:pt>
    <dgm:pt modelId="{B5885488-C47C-40F2-91CC-4180D06641D1}" type="pres">
      <dgm:prSet presAssocID="{88A0C6BE-574B-4AB4-82B9-D32748317E89}" presName="node" presStyleLbl="node1" presStyleIdx="2" presStyleCnt="5">
        <dgm:presLayoutVars>
          <dgm:bulletEnabled val="1"/>
        </dgm:presLayoutVars>
      </dgm:prSet>
      <dgm:spPr/>
    </dgm:pt>
    <dgm:pt modelId="{E8AF6378-E221-40B7-9E8C-D91C851FA5B6}" type="pres">
      <dgm:prSet presAssocID="{AEEE4E43-F3B5-49B8-87E5-2249A2BD4EC2}" presName="sibTrans" presStyleLbl="sibTrans2D1" presStyleIdx="2" presStyleCnt="4"/>
      <dgm:spPr/>
    </dgm:pt>
    <dgm:pt modelId="{12F20543-7244-4ACC-98EF-7FFB8C74895F}" type="pres">
      <dgm:prSet presAssocID="{AEEE4E43-F3B5-49B8-87E5-2249A2BD4EC2}" presName="connectorText" presStyleLbl="sibTrans2D1" presStyleIdx="2" presStyleCnt="4"/>
      <dgm:spPr/>
    </dgm:pt>
    <dgm:pt modelId="{5E14A919-11F1-4E79-AE4A-4DE57B8FCE41}" type="pres">
      <dgm:prSet presAssocID="{D5B0AFF7-3EB4-45AD-8544-CE6A9F2A9C54}" presName="node" presStyleLbl="node1" presStyleIdx="3" presStyleCnt="5">
        <dgm:presLayoutVars>
          <dgm:bulletEnabled val="1"/>
        </dgm:presLayoutVars>
      </dgm:prSet>
      <dgm:spPr/>
    </dgm:pt>
    <dgm:pt modelId="{C7622AE3-F560-4C99-B368-419076E1552C}" type="pres">
      <dgm:prSet presAssocID="{B1F42842-AB6D-4FBA-B19A-CF92F14F3AF2}" presName="sibTrans" presStyleLbl="sibTrans2D1" presStyleIdx="3" presStyleCnt="4"/>
      <dgm:spPr/>
    </dgm:pt>
    <dgm:pt modelId="{E0D84F4E-9CC1-4B3C-A4A7-96C24A2E8403}" type="pres">
      <dgm:prSet presAssocID="{B1F42842-AB6D-4FBA-B19A-CF92F14F3AF2}" presName="connectorText" presStyleLbl="sibTrans2D1" presStyleIdx="3" presStyleCnt="4"/>
      <dgm:spPr/>
    </dgm:pt>
    <dgm:pt modelId="{423F7A66-FAD7-49CE-9D41-8A0BB4056A06}" type="pres">
      <dgm:prSet presAssocID="{24CD337C-41D7-4B26-9A71-6F1478650A5E}" presName="node" presStyleLbl="node1" presStyleIdx="4" presStyleCnt="5">
        <dgm:presLayoutVars>
          <dgm:bulletEnabled val="1"/>
        </dgm:presLayoutVars>
      </dgm:prSet>
      <dgm:spPr/>
    </dgm:pt>
  </dgm:ptLst>
  <dgm:cxnLst>
    <dgm:cxn modelId="{CFA3E51F-7348-417C-831E-E0AF17B284E1}" type="presOf" srcId="{AEEE4E43-F3B5-49B8-87E5-2249A2BD4EC2}" destId="{12F20543-7244-4ACC-98EF-7FFB8C74895F}" srcOrd="1" destOrd="0" presId="urn:microsoft.com/office/officeart/2005/8/layout/process1"/>
    <dgm:cxn modelId="{151E4620-7427-4587-A5DA-F73FE79A1E3C}" srcId="{C8057D19-AC2C-4455-8EC1-F0ABDA50DA6B}" destId="{0A2E5459-802E-459D-A6A7-9186EC9C4D80}" srcOrd="1" destOrd="0" parTransId="{3FB43AF9-334D-408F-A3F6-D07A00F088A9}" sibTransId="{2BFA1DA7-7E81-4386-898B-0E3E3DC1BF60}"/>
    <dgm:cxn modelId="{FA65C820-269E-4972-ABE2-3AF33BBC2640}" type="presOf" srcId="{D2002401-C448-415D-BEFD-84D26295D102}" destId="{D685814A-07CA-4E12-90BE-11EF30633B5C}" srcOrd="1" destOrd="0" presId="urn:microsoft.com/office/officeart/2005/8/layout/process1"/>
    <dgm:cxn modelId="{1E565C21-550A-4C8D-A745-C2C5AC09A197}" type="presOf" srcId="{A60D6F68-FC59-4F2F-8D39-88A96557232F}" destId="{3F3CFC21-99BE-4F03-9D50-D59EA5EB46CA}" srcOrd="0" destOrd="0" presId="urn:microsoft.com/office/officeart/2005/8/layout/process1"/>
    <dgm:cxn modelId="{0804BA28-CB03-431B-BD6C-D2756B0F78E7}" type="presOf" srcId="{2BFA1DA7-7E81-4386-898B-0E3E3DC1BF60}" destId="{45B7827F-0202-44E5-80A8-C28038DDF061}" srcOrd="0" destOrd="0" presId="urn:microsoft.com/office/officeart/2005/8/layout/process1"/>
    <dgm:cxn modelId="{7D66E728-5CB5-481A-883B-ECBB6240DD9A}" type="presOf" srcId="{2BFA1DA7-7E81-4386-898B-0E3E3DC1BF60}" destId="{6E0C969F-2151-496E-AB81-4E43B5CEE33C}" srcOrd="1" destOrd="0" presId="urn:microsoft.com/office/officeart/2005/8/layout/process1"/>
    <dgm:cxn modelId="{5F11AD66-1952-4EC3-B879-C48E2D9D7506}" srcId="{C8057D19-AC2C-4455-8EC1-F0ABDA50DA6B}" destId="{A60D6F68-FC59-4F2F-8D39-88A96557232F}" srcOrd="0" destOrd="0" parTransId="{FD4021DE-564B-4307-B93A-ECE1E4F071EA}" sibTransId="{D2002401-C448-415D-BEFD-84D26295D102}"/>
    <dgm:cxn modelId="{026FD268-4AAE-4FE4-9CE6-3A418BAE6120}" type="presOf" srcId="{B1F42842-AB6D-4FBA-B19A-CF92F14F3AF2}" destId="{E0D84F4E-9CC1-4B3C-A4A7-96C24A2E8403}" srcOrd="1" destOrd="0" presId="urn:microsoft.com/office/officeart/2005/8/layout/process1"/>
    <dgm:cxn modelId="{39E49659-0D90-49C9-BB04-EC9D17B05724}" type="presOf" srcId="{D5B0AFF7-3EB4-45AD-8544-CE6A9F2A9C54}" destId="{5E14A919-11F1-4E79-AE4A-4DE57B8FCE41}" srcOrd="0" destOrd="0" presId="urn:microsoft.com/office/officeart/2005/8/layout/process1"/>
    <dgm:cxn modelId="{89E26C9F-ECFD-4B8B-8F17-9C47E7992F3D}" type="presOf" srcId="{24CD337C-41D7-4B26-9A71-6F1478650A5E}" destId="{423F7A66-FAD7-49CE-9D41-8A0BB4056A06}" srcOrd="0" destOrd="0" presId="urn:microsoft.com/office/officeart/2005/8/layout/process1"/>
    <dgm:cxn modelId="{42499CA1-4ABC-460B-A387-6369D991CDEC}" type="presOf" srcId="{B1F42842-AB6D-4FBA-B19A-CF92F14F3AF2}" destId="{C7622AE3-F560-4C99-B368-419076E1552C}" srcOrd="0" destOrd="0" presId="urn:microsoft.com/office/officeart/2005/8/layout/process1"/>
    <dgm:cxn modelId="{F533F8A2-B645-4D81-85D0-C6D6916D4081}" srcId="{C8057D19-AC2C-4455-8EC1-F0ABDA50DA6B}" destId="{D5B0AFF7-3EB4-45AD-8544-CE6A9F2A9C54}" srcOrd="3" destOrd="0" parTransId="{308E7AFD-63A5-401C-8CE1-B06EA7D2925E}" sibTransId="{B1F42842-AB6D-4FBA-B19A-CF92F14F3AF2}"/>
    <dgm:cxn modelId="{1A4266B8-CB18-44C6-B81B-05FD8B6C2049}" type="presOf" srcId="{0A2E5459-802E-459D-A6A7-9186EC9C4D80}" destId="{8E0F9E29-B7F5-488F-B7D6-A3B366230EB4}" srcOrd="0" destOrd="0" presId="urn:microsoft.com/office/officeart/2005/8/layout/process1"/>
    <dgm:cxn modelId="{3A27F0BF-1426-436E-BF50-C3D047C55AFF}" type="presOf" srcId="{AEEE4E43-F3B5-49B8-87E5-2249A2BD4EC2}" destId="{E8AF6378-E221-40B7-9E8C-D91C851FA5B6}" srcOrd="0" destOrd="0" presId="urn:microsoft.com/office/officeart/2005/8/layout/process1"/>
    <dgm:cxn modelId="{EA7BD1CB-0EE6-4954-8CD2-8B40E3AC2903}" srcId="{C8057D19-AC2C-4455-8EC1-F0ABDA50DA6B}" destId="{24CD337C-41D7-4B26-9A71-6F1478650A5E}" srcOrd="4" destOrd="0" parTransId="{722BD5AB-6CD2-4921-9A42-A8E93523604A}" sibTransId="{0A622B5D-A5FF-4B50-8721-B1FDE98D7748}"/>
    <dgm:cxn modelId="{BC1F79D7-20DC-4F91-BA48-CABE6B6D328A}" type="presOf" srcId="{D2002401-C448-415D-BEFD-84D26295D102}" destId="{6F79361F-3CF0-47CA-BBA5-3925CDE8BFBF}" srcOrd="0" destOrd="0" presId="urn:microsoft.com/office/officeart/2005/8/layout/process1"/>
    <dgm:cxn modelId="{807D50E1-4061-4E0B-BB91-2F8C9B21249C}" type="presOf" srcId="{C8057D19-AC2C-4455-8EC1-F0ABDA50DA6B}" destId="{455069FB-4EF1-4F12-9FD5-3E11FC04A7E7}" srcOrd="0" destOrd="0" presId="urn:microsoft.com/office/officeart/2005/8/layout/process1"/>
    <dgm:cxn modelId="{3CAEE0ED-3A99-410B-A8F5-3F352A02F81F}" type="presOf" srcId="{88A0C6BE-574B-4AB4-82B9-D32748317E89}" destId="{B5885488-C47C-40F2-91CC-4180D06641D1}" srcOrd="0" destOrd="0" presId="urn:microsoft.com/office/officeart/2005/8/layout/process1"/>
    <dgm:cxn modelId="{D740CEFB-44C0-42E8-92C2-DEFD00CBCC10}" srcId="{C8057D19-AC2C-4455-8EC1-F0ABDA50DA6B}" destId="{88A0C6BE-574B-4AB4-82B9-D32748317E89}" srcOrd="2" destOrd="0" parTransId="{E6FCB15D-DAEA-4EE4-B429-C8B16065FFDE}" sibTransId="{AEEE4E43-F3B5-49B8-87E5-2249A2BD4EC2}"/>
    <dgm:cxn modelId="{BF4C7001-39C8-4D01-9363-BE4FA6939469}" type="presParOf" srcId="{455069FB-4EF1-4F12-9FD5-3E11FC04A7E7}" destId="{3F3CFC21-99BE-4F03-9D50-D59EA5EB46CA}" srcOrd="0" destOrd="0" presId="urn:microsoft.com/office/officeart/2005/8/layout/process1"/>
    <dgm:cxn modelId="{EC800EFE-7474-4D87-BC73-05E27D8BC05F}" type="presParOf" srcId="{455069FB-4EF1-4F12-9FD5-3E11FC04A7E7}" destId="{6F79361F-3CF0-47CA-BBA5-3925CDE8BFBF}" srcOrd="1" destOrd="0" presId="urn:microsoft.com/office/officeart/2005/8/layout/process1"/>
    <dgm:cxn modelId="{080E6A76-EBDA-4827-B496-82F20D7ACD9F}" type="presParOf" srcId="{6F79361F-3CF0-47CA-BBA5-3925CDE8BFBF}" destId="{D685814A-07CA-4E12-90BE-11EF30633B5C}" srcOrd="0" destOrd="0" presId="urn:microsoft.com/office/officeart/2005/8/layout/process1"/>
    <dgm:cxn modelId="{85D303C1-CAA9-4B3F-8219-A4C84D5FAD89}" type="presParOf" srcId="{455069FB-4EF1-4F12-9FD5-3E11FC04A7E7}" destId="{8E0F9E29-B7F5-488F-B7D6-A3B366230EB4}" srcOrd="2" destOrd="0" presId="urn:microsoft.com/office/officeart/2005/8/layout/process1"/>
    <dgm:cxn modelId="{C8C7024C-D290-49E1-B1C8-7EDECC0ECFE3}" type="presParOf" srcId="{455069FB-4EF1-4F12-9FD5-3E11FC04A7E7}" destId="{45B7827F-0202-44E5-80A8-C28038DDF061}" srcOrd="3" destOrd="0" presId="urn:microsoft.com/office/officeart/2005/8/layout/process1"/>
    <dgm:cxn modelId="{76307DF4-49E1-4146-B2A7-922B75841236}" type="presParOf" srcId="{45B7827F-0202-44E5-80A8-C28038DDF061}" destId="{6E0C969F-2151-496E-AB81-4E43B5CEE33C}" srcOrd="0" destOrd="0" presId="urn:microsoft.com/office/officeart/2005/8/layout/process1"/>
    <dgm:cxn modelId="{06DD8CA5-4422-4D8F-B912-049AF3D882E8}" type="presParOf" srcId="{455069FB-4EF1-4F12-9FD5-3E11FC04A7E7}" destId="{B5885488-C47C-40F2-91CC-4180D06641D1}" srcOrd="4" destOrd="0" presId="urn:microsoft.com/office/officeart/2005/8/layout/process1"/>
    <dgm:cxn modelId="{15271FDB-4EFB-49A3-9ABD-A49D4E14F7D8}" type="presParOf" srcId="{455069FB-4EF1-4F12-9FD5-3E11FC04A7E7}" destId="{E8AF6378-E221-40B7-9E8C-D91C851FA5B6}" srcOrd="5" destOrd="0" presId="urn:microsoft.com/office/officeart/2005/8/layout/process1"/>
    <dgm:cxn modelId="{84F61AAD-27D8-450C-87F8-EF3B57A2153E}" type="presParOf" srcId="{E8AF6378-E221-40B7-9E8C-D91C851FA5B6}" destId="{12F20543-7244-4ACC-98EF-7FFB8C74895F}" srcOrd="0" destOrd="0" presId="urn:microsoft.com/office/officeart/2005/8/layout/process1"/>
    <dgm:cxn modelId="{8C8E595F-7169-459C-A8BF-A671A2307176}" type="presParOf" srcId="{455069FB-4EF1-4F12-9FD5-3E11FC04A7E7}" destId="{5E14A919-11F1-4E79-AE4A-4DE57B8FCE41}" srcOrd="6" destOrd="0" presId="urn:microsoft.com/office/officeart/2005/8/layout/process1"/>
    <dgm:cxn modelId="{2730CE5E-9E84-4046-9C79-7E2CFC7E8437}" type="presParOf" srcId="{455069FB-4EF1-4F12-9FD5-3E11FC04A7E7}" destId="{C7622AE3-F560-4C99-B368-419076E1552C}" srcOrd="7" destOrd="0" presId="urn:microsoft.com/office/officeart/2005/8/layout/process1"/>
    <dgm:cxn modelId="{467ED33B-750E-4AAC-AB60-B581CF1C6887}" type="presParOf" srcId="{C7622AE3-F560-4C99-B368-419076E1552C}" destId="{E0D84F4E-9CC1-4B3C-A4A7-96C24A2E8403}" srcOrd="0" destOrd="0" presId="urn:microsoft.com/office/officeart/2005/8/layout/process1"/>
    <dgm:cxn modelId="{9E2276BF-EF0C-4824-955A-A614231D2CA8}" type="presParOf" srcId="{455069FB-4EF1-4F12-9FD5-3E11FC04A7E7}" destId="{423F7A66-FAD7-49CE-9D41-8A0BB4056A06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0F9E29-B7F5-488F-B7D6-A3B366230EB4}">
      <dsp:nvSpPr>
        <dsp:cNvPr id="0" name=""/>
        <dsp:cNvSpPr/>
      </dsp:nvSpPr>
      <dsp:spPr>
        <a:xfrm>
          <a:off x="820" y="165733"/>
          <a:ext cx="1232724" cy="739634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Giriş</a:t>
          </a:r>
        </a:p>
      </dsp:txBody>
      <dsp:txXfrm>
        <a:off x="22483" y="187396"/>
        <a:ext cx="1189398" cy="696308"/>
      </dsp:txXfrm>
    </dsp:sp>
    <dsp:sp modelId="{45B7827F-0202-44E5-80A8-C28038DDF061}">
      <dsp:nvSpPr>
        <dsp:cNvPr id="0" name=""/>
        <dsp:cNvSpPr/>
      </dsp:nvSpPr>
      <dsp:spPr>
        <a:xfrm rot="71477">
          <a:off x="1357577" y="400824"/>
          <a:ext cx="263066" cy="3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>
        <a:off x="1357586" y="461147"/>
        <a:ext cx="184146" cy="183429"/>
      </dsp:txXfrm>
    </dsp:sp>
    <dsp:sp modelId="{B5885488-C47C-40F2-91CC-4180D06641D1}">
      <dsp:nvSpPr>
        <dsp:cNvPr id="0" name=""/>
        <dsp:cNvSpPr/>
      </dsp:nvSpPr>
      <dsp:spPr>
        <a:xfrm>
          <a:off x="1729790" y="201686"/>
          <a:ext cx="1232724" cy="7396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Amaç</a:t>
          </a:r>
        </a:p>
      </dsp:txBody>
      <dsp:txXfrm>
        <a:off x="1751453" y="223349"/>
        <a:ext cx="1189398" cy="696308"/>
      </dsp:txXfrm>
    </dsp:sp>
    <dsp:sp modelId="{E8AF6378-E221-40B7-9E8C-D91C851FA5B6}">
      <dsp:nvSpPr>
        <dsp:cNvPr id="0" name=""/>
        <dsp:cNvSpPr/>
      </dsp:nvSpPr>
      <dsp:spPr>
        <a:xfrm>
          <a:off x="3085786" y="418646"/>
          <a:ext cx="261337" cy="3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>
        <a:off x="3085786" y="479789"/>
        <a:ext cx="182936" cy="183429"/>
      </dsp:txXfrm>
    </dsp:sp>
    <dsp:sp modelId="{378A59E7-7087-49E7-A705-E2F62B0C9356}">
      <dsp:nvSpPr>
        <dsp:cNvPr id="0" name=""/>
        <dsp:cNvSpPr/>
      </dsp:nvSpPr>
      <dsp:spPr>
        <a:xfrm>
          <a:off x="3455603" y="201686"/>
          <a:ext cx="1232724" cy="7396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Yöntem</a:t>
          </a:r>
        </a:p>
      </dsp:txBody>
      <dsp:txXfrm>
        <a:off x="3477266" y="223349"/>
        <a:ext cx="1189398" cy="696308"/>
      </dsp:txXfrm>
    </dsp:sp>
    <dsp:sp modelId="{4D544179-077D-4CFE-9DCB-24C840DF2399}">
      <dsp:nvSpPr>
        <dsp:cNvPr id="0" name=""/>
        <dsp:cNvSpPr/>
      </dsp:nvSpPr>
      <dsp:spPr>
        <a:xfrm>
          <a:off x="4811600" y="418646"/>
          <a:ext cx="261337" cy="3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>
        <a:off x="4811600" y="479789"/>
        <a:ext cx="182936" cy="183429"/>
      </dsp:txXfrm>
    </dsp:sp>
    <dsp:sp modelId="{5E14A919-11F1-4E79-AE4A-4DE57B8FCE41}">
      <dsp:nvSpPr>
        <dsp:cNvPr id="0" name=""/>
        <dsp:cNvSpPr/>
      </dsp:nvSpPr>
      <dsp:spPr>
        <a:xfrm>
          <a:off x="5181417" y="201686"/>
          <a:ext cx="1232724" cy="7396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Bulgular</a:t>
          </a:r>
        </a:p>
      </dsp:txBody>
      <dsp:txXfrm>
        <a:off x="5203080" y="223349"/>
        <a:ext cx="1189398" cy="696308"/>
      </dsp:txXfrm>
    </dsp:sp>
    <dsp:sp modelId="{C7622AE3-F560-4C99-B368-419076E1552C}">
      <dsp:nvSpPr>
        <dsp:cNvPr id="0" name=""/>
        <dsp:cNvSpPr/>
      </dsp:nvSpPr>
      <dsp:spPr>
        <a:xfrm>
          <a:off x="6537414" y="418646"/>
          <a:ext cx="261337" cy="3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>
        <a:off x="6537414" y="479789"/>
        <a:ext cx="182936" cy="183429"/>
      </dsp:txXfrm>
    </dsp:sp>
    <dsp:sp modelId="{423F7A66-FAD7-49CE-9D41-8A0BB4056A06}">
      <dsp:nvSpPr>
        <dsp:cNvPr id="0" name=""/>
        <dsp:cNvSpPr/>
      </dsp:nvSpPr>
      <dsp:spPr>
        <a:xfrm>
          <a:off x="6907231" y="201686"/>
          <a:ext cx="1232724" cy="7396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Sonuç</a:t>
          </a:r>
        </a:p>
      </dsp:txBody>
      <dsp:txXfrm>
        <a:off x="6928894" y="223349"/>
        <a:ext cx="1189398" cy="69630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CFC21-99BE-4F03-9D50-D59EA5EB46CA}">
      <dsp:nvSpPr>
        <dsp:cNvPr id="0" name=""/>
        <dsp:cNvSpPr/>
      </dsp:nvSpPr>
      <dsp:spPr>
        <a:xfrm>
          <a:off x="3976" y="12594"/>
          <a:ext cx="1232629" cy="947584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Giriş</a:t>
          </a:r>
        </a:p>
      </dsp:txBody>
      <dsp:txXfrm>
        <a:off x="31730" y="40348"/>
        <a:ext cx="1177121" cy="892076"/>
      </dsp:txXfrm>
    </dsp:sp>
    <dsp:sp modelId="{6F79361F-3CF0-47CA-BBA5-3925CDE8BFBF}">
      <dsp:nvSpPr>
        <dsp:cNvPr id="0" name=""/>
        <dsp:cNvSpPr/>
      </dsp:nvSpPr>
      <dsp:spPr>
        <a:xfrm>
          <a:off x="1359869" y="333540"/>
          <a:ext cx="261317" cy="305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100" kern="1200"/>
        </a:p>
      </dsp:txBody>
      <dsp:txXfrm>
        <a:off x="1359869" y="394678"/>
        <a:ext cx="182922" cy="183416"/>
      </dsp:txXfrm>
    </dsp:sp>
    <dsp:sp modelId="{8E0F9E29-B7F5-488F-B7D6-A3B366230EB4}">
      <dsp:nvSpPr>
        <dsp:cNvPr id="0" name=""/>
        <dsp:cNvSpPr/>
      </dsp:nvSpPr>
      <dsp:spPr>
        <a:xfrm>
          <a:off x="1729658" y="12594"/>
          <a:ext cx="1232629" cy="947584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Amaç</a:t>
          </a:r>
        </a:p>
      </dsp:txBody>
      <dsp:txXfrm>
        <a:off x="1757412" y="40348"/>
        <a:ext cx="1177121" cy="892076"/>
      </dsp:txXfrm>
    </dsp:sp>
    <dsp:sp modelId="{45B7827F-0202-44E5-80A8-C28038DDF061}">
      <dsp:nvSpPr>
        <dsp:cNvPr id="0" name=""/>
        <dsp:cNvSpPr/>
      </dsp:nvSpPr>
      <dsp:spPr>
        <a:xfrm>
          <a:off x="3085551" y="333540"/>
          <a:ext cx="261317" cy="305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100" kern="1200"/>
        </a:p>
      </dsp:txBody>
      <dsp:txXfrm>
        <a:off x="3085551" y="394678"/>
        <a:ext cx="182922" cy="183416"/>
      </dsp:txXfrm>
    </dsp:sp>
    <dsp:sp modelId="{B5885488-C47C-40F2-91CC-4180D06641D1}">
      <dsp:nvSpPr>
        <dsp:cNvPr id="0" name=""/>
        <dsp:cNvSpPr/>
      </dsp:nvSpPr>
      <dsp:spPr>
        <a:xfrm>
          <a:off x="3455340" y="12594"/>
          <a:ext cx="1232629" cy="94758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Yöntem</a:t>
          </a:r>
        </a:p>
      </dsp:txBody>
      <dsp:txXfrm>
        <a:off x="3483094" y="40348"/>
        <a:ext cx="1177121" cy="892076"/>
      </dsp:txXfrm>
    </dsp:sp>
    <dsp:sp modelId="{E8AF6378-E221-40B7-9E8C-D91C851FA5B6}">
      <dsp:nvSpPr>
        <dsp:cNvPr id="0" name=""/>
        <dsp:cNvSpPr/>
      </dsp:nvSpPr>
      <dsp:spPr>
        <a:xfrm>
          <a:off x="4811232" y="333540"/>
          <a:ext cx="261317" cy="305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100" kern="1200"/>
        </a:p>
      </dsp:txBody>
      <dsp:txXfrm>
        <a:off x="4811232" y="394678"/>
        <a:ext cx="182922" cy="183416"/>
      </dsp:txXfrm>
    </dsp:sp>
    <dsp:sp modelId="{5E14A919-11F1-4E79-AE4A-4DE57B8FCE41}">
      <dsp:nvSpPr>
        <dsp:cNvPr id="0" name=""/>
        <dsp:cNvSpPr/>
      </dsp:nvSpPr>
      <dsp:spPr>
        <a:xfrm>
          <a:off x="5181021" y="12594"/>
          <a:ext cx="1232629" cy="947584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Bulgular</a:t>
          </a:r>
        </a:p>
      </dsp:txBody>
      <dsp:txXfrm>
        <a:off x="5208775" y="40348"/>
        <a:ext cx="1177121" cy="892076"/>
      </dsp:txXfrm>
    </dsp:sp>
    <dsp:sp modelId="{C7622AE3-F560-4C99-B368-419076E1552C}">
      <dsp:nvSpPr>
        <dsp:cNvPr id="0" name=""/>
        <dsp:cNvSpPr/>
      </dsp:nvSpPr>
      <dsp:spPr>
        <a:xfrm>
          <a:off x="6536914" y="333540"/>
          <a:ext cx="261317" cy="305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100" kern="1200"/>
        </a:p>
      </dsp:txBody>
      <dsp:txXfrm>
        <a:off x="6536914" y="394678"/>
        <a:ext cx="182922" cy="183416"/>
      </dsp:txXfrm>
    </dsp:sp>
    <dsp:sp modelId="{423F7A66-FAD7-49CE-9D41-8A0BB4056A06}">
      <dsp:nvSpPr>
        <dsp:cNvPr id="0" name=""/>
        <dsp:cNvSpPr/>
      </dsp:nvSpPr>
      <dsp:spPr>
        <a:xfrm>
          <a:off x="6906703" y="12594"/>
          <a:ext cx="1232629" cy="947584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Sonuç ve Öneriler ya da Sonuç ve  Tartışma</a:t>
          </a:r>
        </a:p>
      </dsp:txBody>
      <dsp:txXfrm>
        <a:off x="6934457" y="40348"/>
        <a:ext cx="1177121" cy="8920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CFC21-99BE-4F03-9D50-D59EA5EB46CA}">
      <dsp:nvSpPr>
        <dsp:cNvPr id="0" name=""/>
        <dsp:cNvSpPr/>
      </dsp:nvSpPr>
      <dsp:spPr>
        <a:xfrm>
          <a:off x="3976" y="201686"/>
          <a:ext cx="1232724" cy="739634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Giriş</a:t>
          </a:r>
        </a:p>
      </dsp:txBody>
      <dsp:txXfrm>
        <a:off x="25639" y="223349"/>
        <a:ext cx="1189398" cy="696308"/>
      </dsp:txXfrm>
    </dsp:sp>
    <dsp:sp modelId="{6F79361F-3CF0-47CA-BBA5-3925CDE8BFBF}">
      <dsp:nvSpPr>
        <dsp:cNvPr id="0" name=""/>
        <dsp:cNvSpPr/>
      </dsp:nvSpPr>
      <dsp:spPr>
        <a:xfrm>
          <a:off x="1359973" y="418646"/>
          <a:ext cx="261337" cy="3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>
        <a:off x="1359973" y="479789"/>
        <a:ext cx="182936" cy="183429"/>
      </dsp:txXfrm>
    </dsp:sp>
    <dsp:sp modelId="{8E0F9E29-B7F5-488F-B7D6-A3B366230EB4}">
      <dsp:nvSpPr>
        <dsp:cNvPr id="0" name=""/>
        <dsp:cNvSpPr/>
      </dsp:nvSpPr>
      <dsp:spPr>
        <a:xfrm>
          <a:off x="1729790" y="201686"/>
          <a:ext cx="1232724" cy="7396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Amaç</a:t>
          </a:r>
        </a:p>
      </dsp:txBody>
      <dsp:txXfrm>
        <a:off x="1751453" y="223349"/>
        <a:ext cx="1189398" cy="696308"/>
      </dsp:txXfrm>
    </dsp:sp>
    <dsp:sp modelId="{45B7827F-0202-44E5-80A8-C28038DDF061}">
      <dsp:nvSpPr>
        <dsp:cNvPr id="0" name=""/>
        <dsp:cNvSpPr/>
      </dsp:nvSpPr>
      <dsp:spPr>
        <a:xfrm>
          <a:off x="3085786" y="418646"/>
          <a:ext cx="261337" cy="3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>
        <a:off x="3085786" y="479789"/>
        <a:ext cx="182936" cy="183429"/>
      </dsp:txXfrm>
    </dsp:sp>
    <dsp:sp modelId="{B5885488-C47C-40F2-91CC-4180D06641D1}">
      <dsp:nvSpPr>
        <dsp:cNvPr id="0" name=""/>
        <dsp:cNvSpPr/>
      </dsp:nvSpPr>
      <dsp:spPr>
        <a:xfrm>
          <a:off x="3455603" y="201686"/>
          <a:ext cx="1232724" cy="7396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Yöntem</a:t>
          </a:r>
        </a:p>
      </dsp:txBody>
      <dsp:txXfrm>
        <a:off x="3477266" y="223349"/>
        <a:ext cx="1189398" cy="696308"/>
      </dsp:txXfrm>
    </dsp:sp>
    <dsp:sp modelId="{E8AF6378-E221-40B7-9E8C-D91C851FA5B6}">
      <dsp:nvSpPr>
        <dsp:cNvPr id="0" name=""/>
        <dsp:cNvSpPr/>
      </dsp:nvSpPr>
      <dsp:spPr>
        <a:xfrm>
          <a:off x="4811600" y="418646"/>
          <a:ext cx="261337" cy="3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>
        <a:off x="4811600" y="479789"/>
        <a:ext cx="182936" cy="183429"/>
      </dsp:txXfrm>
    </dsp:sp>
    <dsp:sp modelId="{5E14A919-11F1-4E79-AE4A-4DE57B8FCE41}">
      <dsp:nvSpPr>
        <dsp:cNvPr id="0" name=""/>
        <dsp:cNvSpPr/>
      </dsp:nvSpPr>
      <dsp:spPr>
        <a:xfrm>
          <a:off x="5181417" y="201686"/>
          <a:ext cx="1232724" cy="7396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Bulgular</a:t>
          </a:r>
        </a:p>
      </dsp:txBody>
      <dsp:txXfrm>
        <a:off x="5203080" y="223349"/>
        <a:ext cx="1189398" cy="696308"/>
      </dsp:txXfrm>
    </dsp:sp>
    <dsp:sp modelId="{C7622AE3-F560-4C99-B368-419076E1552C}">
      <dsp:nvSpPr>
        <dsp:cNvPr id="0" name=""/>
        <dsp:cNvSpPr/>
      </dsp:nvSpPr>
      <dsp:spPr>
        <a:xfrm>
          <a:off x="6537414" y="418646"/>
          <a:ext cx="261337" cy="3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>
        <a:off x="6537414" y="479789"/>
        <a:ext cx="182936" cy="183429"/>
      </dsp:txXfrm>
    </dsp:sp>
    <dsp:sp modelId="{423F7A66-FAD7-49CE-9D41-8A0BB4056A06}">
      <dsp:nvSpPr>
        <dsp:cNvPr id="0" name=""/>
        <dsp:cNvSpPr/>
      </dsp:nvSpPr>
      <dsp:spPr>
        <a:xfrm>
          <a:off x="6907231" y="201686"/>
          <a:ext cx="1232724" cy="7396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Sonuç</a:t>
          </a:r>
        </a:p>
      </dsp:txBody>
      <dsp:txXfrm>
        <a:off x="6928894" y="223349"/>
        <a:ext cx="1189398" cy="6963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CFC21-99BE-4F03-9D50-D59EA5EB46CA}">
      <dsp:nvSpPr>
        <dsp:cNvPr id="0" name=""/>
        <dsp:cNvSpPr/>
      </dsp:nvSpPr>
      <dsp:spPr>
        <a:xfrm>
          <a:off x="3976" y="201686"/>
          <a:ext cx="1232724" cy="739634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Giriş</a:t>
          </a:r>
        </a:p>
      </dsp:txBody>
      <dsp:txXfrm>
        <a:off x="25639" y="223349"/>
        <a:ext cx="1189398" cy="696308"/>
      </dsp:txXfrm>
    </dsp:sp>
    <dsp:sp modelId="{6F79361F-3CF0-47CA-BBA5-3925CDE8BFBF}">
      <dsp:nvSpPr>
        <dsp:cNvPr id="0" name=""/>
        <dsp:cNvSpPr/>
      </dsp:nvSpPr>
      <dsp:spPr>
        <a:xfrm>
          <a:off x="1359973" y="418646"/>
          <a:ext cx="261337" cy="3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>
        <a:off x="1359973" y="479789"/>
        <a:ext cx="182936" cy="183429"/>
      </dsp:txXfrm>
    </dsp:sp>
    <dsp:sp modelId="{8E0F9E29-B7F5-488F-B7D6-A3B366230EB4}">
      <dsp:nvSpPr>
        <dsp:cNvPr id="0" name=""/>
        <dsp:cNvSpPr/>
      </dsp:nvSpPr>
      <dsp:spPr>
        <a:xfrm>
          <a:off x="1729790" y="201686"/>
          <a:ext cx="1232724" cy="739634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Amaç</a:t>
          </a:r>
        </a:p>
      </dsp:txBody>
      <dsp:txXfrm>
        <a:off x="1751453" y="223349"/>
        <a:ext cx="1189398" cy="696308"/>
      </dsp:txXfrm>
    </dsp:sp>
    <dsp:sp modelId="{45B7827F-0202-44E5-80A8-C28038DDF061}">
      <dsp:nvSpPr>
        <dsp:cNvPr id="0" name=""/>
        <dsp:cNvSpPr/>
      </dsp:nvSpPr>
      <dsp:spPr>
        <a:xfrm>
          <a:off x="3085786" y="418646"/>
          <a:ext cx="261337" cy="3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>
        <a:off x="3085786" y="479789"/>
        <a:ext cx="182936" cy="183429"/>
      </dsp:txXfrm>
    </dsp:sp>
    <dsp:sp modelId="{B5885488-C47C-40F2-91CC-4180D06641D1}">
      <dsp:nvSpPr>
        <dsp:cNvPr id="0" name=""/>
        <dsp:cNvSpPr/>
      </dsp:nvSpPr>
      <dsp:spPr>
        <a:xfrm>
          <a:off x="3455603" y="201686"/>
          <a:ext cx="1232724" cy="7396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Yöntem</a:t>
          </a:r>
        </a:p>
      </dsp:txBody>
      <dsp:txXfrm>
        <a:off x="3477266" y="223349"/>
        <a:ext cx="1189398" cy="696308"/>
      </dsp:txXfrm>
    </dsp:sp>
    <dsp:sp modelId="{E8AF6378-E221-40B7-9E8C-D91C851FA5B6}">
      <dsp:nvSpPr>
        <dsp:cNvPr id="0" name=""/>
        <dsp:cNvSpPr/>
      </dsp:nvSpPr>
      <dsp:spPr>
        <a:xfrm>
          <a:off x="4811600" y="418646"/>
          <a:ext cx="261337" cy="3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>
        <a:off x="4811600" y="479789"/>
        <a:ext cx="182936" cy="183429"/>
      </dsp:txXfrm>
    </dsp:sp>
    <dsp:sp modelId="{5E14A919-11F1-4E79-AE4A-4DE57B8FCE41}">
      <dsp:nvSpPr>
        <dsp:cNvPr id="0" name=""/>
        <dsp:cNvSpPr/>
      </dsp:nvSpPr>
      <dsp:spPr>
        <a:xfrm>
          <a:off x="5181417" y="201686"/>
          <a:ext cx="1232724" cy="7396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Bulgular</a:t>
          </a:r>
        </a:p>
      </dsp:txBody>
      <dsp:txXfrm>
        <a:off x="5203080" y="223349"/>
        <a:ext cx="1189398" cy="696308"/>
      </dsp:txXfrm>
    </dsp:sp>
    <dsp:sp modelId="{C7622AE3-F560-4C99-B368-419076E1552C}">
      <dsp:nvSpPr>
        <dsp:cNvPr id="0" name=""/>
        <dsp:cNvSpPr/>
      </dsp:nvSpPr>
      <dsp:spPr>
        <a:xfrm>
          <a:off x="6537414" y="418646"/>
          <a:ext cx="261337" cy="3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>
        <a:off x="6537414" y="479789"/>
        <a:ext cx="182936" cy="183429"/>
      </dsp:txXfrm>
    </dsp:sp>
    <dsp:sp modelId="{423F7A66-FAD7-49CE-9D41-8A0BB4056A06}">
      <dsp:nvSpPr>
        <dsp:cNvPr id="0" name=""/>
        <dsp:cNvSpPr/>
      </dsp:nvSpPr>
      <dsp:spPr>
        <a:xfrm>
          <a:off x="6907231" y="201686"/>
          <a:ext cx="1232724" cy="7396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Sonuç</a:t>
          </a:r>
        </a:p>
      </dsp:txBody>
      <dsp:txXfrm>
        <a:off x="6928894" y="223349"/>
        <a:ext cx="1189398" cy="6963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CFC21-99BE-4F03-9D50-D59EA5EB46CA}">
      <dsp:nvSpPr>
        <dsp:cNvPr id="0" name=""/>
        <dsp:cNvSpPr/>
      </dsp:nvSpPr>
      <dsp:spPr>
        <a:xfrm>
          <a:off x="3976" y="201686"/>
          <a:ext cx="1232724" cy="7396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Giriş</a:t>
          </a:r>
        </a:p>
      </dsp:txBody>
      <dsp:txXfrm>
        <a:off x="25639" y="223349"/>
        <a:ext cx="1189398" cy="696308"/>
      </dsp:txXfrm>
    </dsp:sp>
    <dsp:sp modelId="{6F79361F-3CF0-47CA-BBA5-3925CDE8BFBF}">
      <dsp:nvSpPr>
        <dsp:cNvPr id="0" name=""/>
        <dsp:cNvSpPr/>
      </dsp:nvSpPr>
      <dsp:spPr>
        <a:xfrm>
          <a:off x="1359973" y="418646"/>
          <a:ext cx="261337" cy="3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>
        <a:off x="1359973" y="479789"/>
        <a:ext cx="182936" cy="183429"/>
      </dsp:txXfrm>
    </dsp:sp>
    <dsp:sp modelId="{8E0F9E29-B7F5-488F-B7D6-A3B366230EB4}">
      <dsp:nvSpPr>
        <dsp:cNvPr id="0" name=""/>
        <dsp:cNvSpPr/>
      </dsp:nvSpPr>
      <dsp:spPr>
        <a:xfrm>
          <a:off x="1729790" y="201686"/>
          <a:ext cx="1232724" cy="739634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Amaç</a:t>
          </a:r>
        </a:p>
      </dsp:txBody>
      <dsp:txXfrm>
        <a:off x="1751453" y="223349"/>
        <a:ext cx="1189398" cy="696308"/>
      </dsp:txXfrm>
    </dsp:sp>
    <dsp:sp modelId="{45B7827F-0202-44E5-80A8-C28038DDF061}">
      <dsp:nvSpPr>
        <dsp:cNvPr id="0" name=""/>
        <dsp:cNvSpPr/>
      </dsp:nvSpPr>
      <dsp:spPr>
        <a:xfrm>
          <a:off x="3085786" y="418646"/>
          <a:ext cx="261337" cy="3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>
        <a:off x="3085786" y="479789"/>
        <a:ext cx="182936" cy="183429"/>
      </dsp:txXfrm>
    </dsp:sp>
    <dsp:sp modelId="{B5885488-C47C-40F2-91CC-4180D06641D1}">
      <dsp:nvSpPr>
        <dsp:cNvPr id="0" name=""/>
        <dsp:cNvSpPr/>
      </dsp:nvSpPr>
      <dsp:spPr>
        <a:xfrm>
          <a:off x="3455603" y="201686"/>
          <a:ext cx="1232724" cy="739634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Yöntem</a:t>
          </a:r>
        </a:p>
      </dsp:txBody>
      <dsp:txXfrm>
        <a:off x="3477266" y="223349"/>
        <a:ext cx="1189398" cy="696308"/>
      </dsp:txXfrm>
    </dsp:sp>
    <dsp:sp modelId="{E8AF6378-E221-40B7-9E8C-D91C851FA5B6}">
      <dsp:nvSpPr>
        <dsp:cNvPr id="0" name=""/>
        <dsp:cNvSpPr/>
      </dsp:nvSpPr>
      <dsp:spPr>
        <a:xfrm>
          <a:off x="4811600" y="418646"/>
          <a:ext cx="261337" cy="3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>
        <a:off x="4811600" y="479789"/>
        <a:ext cx="182936" cy="183429"/>
      </dsp:txXfrm>
    </dsp:sp>
    <dsp:sp modelId="{5E14A919-11F1-4E79-AE4A-4DE57B8FCE41}">
      <dsp:nvSpPr>
        <dsp:cNvPr id="0" name=""/>
        <dsp:cNvSpPr/>
      </dsp:nvSpPr>
      <dsp:spPr>
        <a:xfrm>
          <a:off x="5181417" y="201686"/>
          <a:ext cx="1232724" cy="7396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Bulgular</a:t>
          </a:r>
        </a:p>
      </dsp:txBody>
      <dsp:txXfrm>
        <a:off x="5203080" y="223349"/>
        <a:ext cx="1189398" cy="696308"/>
      </dsp:txXfrm>
    </dsp:sp>
    <dsp:sp modelId="{C7622AE3-F560-4C99-B368-419076E1552C}">
      <dsp:nvSpPr>
        <dsp:cNvPr id="0" name=""/>
        <dsp:cNvSpPr/>
      </dsp:nvSpPr>
      <dsp:spPr>
        <a:xfrm>
          <a:off x="6537414" y="418646"/>
          <a:ext cx="261337" cy="3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>
        <a:off x="6537414" y="479789"/>
        <a:ext cx="182936" cy="183429"/>
      </dsp:txXfrm>
    </dsp:sp>
    <dsp:sp modelId="{423F7A66-FAD7-49CE-9D41-8A0BB4056A06}">
      <dsp:nvSpPr>
        <dsp:cNvPr id="0" name=""/>
        <dsp:cNvSpPr/>
      </dsp:nvSpPr>
      <dsp:spPr>
        <a:xfrm>
          <a:off x="6907231" y="201686"/>
          <a:ext cx="1232724" cy="7396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Sonuç</a:t>
          </a:r>
        </a:p>
      </dsp:txBody>
      <dsp:txXfrm>
        <a:off x="6928894" y="223349"/>
        <a:ext cx="1189398" cy="6963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CFC21-99BE-4F03-9D50-D59EA5EB46CA}">
      <dsp:nvSpPr>
        <dsp:cNvPr id="0" name=""/>
        <dsp:cNvSpPr/>
      </dsp:nvSpPr>
      <dsp:spPr>
        <a:xfrm>
          <a:off x="3976" y="201686"/>
          <a:ext cx="1232724" cy="739634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Giriş</a:t>
          </a:r>
        </a:p>
      </dsp:txBody>
      <dsp:txXfrm>
        <a:off x="25639" y="223349"/>
        <a:ext cx="1189398" cy="696308"/>
      </dsp:txXfrm>
    </dsp:sp>
    <dsp:sp modelId="{6F79361F-3CF0-47CA-BBA5-3925CDE8BFBF}">
      <dsp:nvSpPr>
        <dsp:cNvPr id="0" name=""/>
        <dsp:cNvSpPr/>
      </dsp:nvSpPr>
      <dsp:spPr>
        <a:xfrm>
          <a:off x="1359973" y="418646"/>
          <a:ext cx="261337" cy="3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>
        <a:off x="1359973" y="479789"/>
        <a:ext cx="182936" cy="183429"/>
      </dsp:txXfrm>
    </dsp:sp>
    <dsp:sp modelId="{8E0F9E29-B7F5-488F-B7D6-A3B366230EB4}">
      <dsp:nvSpPr>
        <dsp:cNvPr id="0" name=""/>
        <dsp:cNvSpPr/>
      </dsp:nvSpPr>
      <dsp:spPr>
        <a:xfrm>
          <a:off x="1729790" y="201686"/>
          <a:ext cx="1232724" cy="739634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Amaç</a:t>
          </a:r>
        </a:p>
      </dsp:txBody>
      <dsp:txXfrm>
        <a:off x="1751453" y="223349"/>
        <a:ext cx="1189398" cy="696308"/>
      </dsp:txXfrm>
    </dsp:sp>
    <dsp:sp modelId="{45B7827F-0202-44E5-80A8-C28038DDF061}">
      <dsp:nvSpPr>
        <dsp:cNvPr id="0" name=""/>
        <dsp:cNvSpPr/>
      </dsp:nvSpPr>
      <dsp:spPr>
        <a:xfrm>
          <a:off x="3085786" y="418646"/>
          <a:ext cx="261337" cy="3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>
        <a:off x="3085786" y="479789"/>
        <a:ext cx="182936" cy="183429"/>
      </dsp:txXfrm>
    </dsp:sp>
    <dsp:sp modelId="{B5885488-C47C-40F2-91CC-4180D06641D1}">
      <dsp:nvSpPr>
        <dsp:cNvPr id="0" name=""/>
        <dsp:cNvSpPr/>
      </dsp:nvSpPr>
      <dsp:spPr>
        <a:xfrm>
          <a:off x="3455603" y="201686"/>
          <a:ext cx="1232724" cy="739634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Yöntem</a:t>
          </a:r>
        </a:p>
      </dsp:txBody>
      <dsp:txXfrm>
        <a:off x="3477266" y="223349"/>
        <a:ext cx="1189398" cy="696308"/>
      </dsp:txXfrm>
    </dsp:sp>
    <dsp:sp modelId="{E8AF6378-E221-40B7-9E8C-D91C851FA5B6}">
      <dsp:nvSpPr>
        <dsp:cNvPr id="0" name=""/>
        <dsp:cNvSpPr/>
      </dsp:nvSpPr>
      <dsp:spPr>
        <a:xfrm>
          <a:off x="4811600" y="418646"/>
          <a:ext cx="261337" cy="3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>
        <a:off x="4811600" y="479789"/>
        <a:ext cx="182936" cy="183429"/>
      </dsp:txXfrm>
    </dsp:sp>
    <dsp:sp modelId="{5E14A919-11F1-4E79-AE4A-4DE57B8FCE41}">
      <dsp:nvSpPr>
        <dsp:cNvPr id="0" name=""/>
        <dsp:cNvSpPr/>
      </dsp:nvSpPr>
      <dsp:spPr>
        <a:xfrm>
          <a:off x="5181417" y="201686"/>
          <a:ext cx="1232724" cy="7396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Bulgular</a:t>
          </a:r>
        </a:p>
      </dsp:txBody>
      <dsp:txXfrm>
        <a:off x="5203080" y="223349"/>
        <a:ext cx="1189398" cy="696308"/>
      </dsp:txXfrm>
    </dsp:sp>
    <dsp:sp modelId="{C7622AE3-F560-4C99-B368-419076E1552C}">
      <dsp:nvSpPr>
        <dsp:cNvPr id="0" name=""/>
        <dsp:cNvSpPr/>
      </dsp:nvSpPr>
      <dsp:spPr>
        <a:xfrm>
          <a:off x="6537414" y="418646"/>
          <a:ext cx="261337" cy="3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>
        <a:off x="6537414" y="479789"/>
        <a:ext cx="182936" cy="183429"/>
      </dsp:txXfrm>
    </dsp:sp>
    <dsp:sp modelId="{423F7A66-FAD7-49CE-9D41-8A0BB4056A06}">
      <dsp:nvSpPr>
        <dsp:cNvPr id="0" name=""/>
        <dsp:cNvSpPr/>
      </dsp:nvSpPr>
      <dsp:spPr>
        <a:xfrm>
          <a:off x="6907231" y="201686"/>
          <a:ext cx="1232724" cy="7396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Sonuç</a:t>
          </a:r>
        </a:p>
      </dsp:txBody>
      <dsp:txXfrm>
        <a:off x="6928894" y="223349"/>
        <a:ext cx="1189398" cy="6963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CFC21-99BE-4F03-9D50-D59EA5EB46CA}">
      <dsp:nvSpPr>
        <dsp:cNvPr id="0" name=""/>
        <dsp:cNvSpPr/>
      </dsp:nvSpPr>
      <dsp:spPr>
        <a:xfrm>
          <a:off x="3976" y="36496"/>
          <a:ext cx="1232724" cy="7396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Giriş</a:t>
          </a:r>
        </a:p>
      </dsp:txBody>
      <dsp:txXfrm>
        <a:off x="25639" y="58159"/>
        <a:ext cx="1189398" cy="696308"/>
      </dsp:txXfrm>
    </dsp:sp>
    <dsp:sp modelId="{6F79361F-3CF0-47CA-BBA5-3925CDE8BFBF}">
      <dsp:nvSpPr>
        <dsp:cNvPr id="0" name=""/>
        <dsp:cNvSpPr/>
      </dsp:nvSpPr>
      <dsp:spPr>
        <a:xfrm>
          <a:off x="1359973" y="253456"/>
          <a:ext cx="261337" cy="3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>
        <a:off x="1359973" y="314599"/>
        <a:ext cx="182936" cy="183429"/>
      </dsp:txXfrm>
    </dsp:sp>
    <dsp:sp modelId="{8E0F9E29-B7F5-488F-B7D6-A3B366230EB4}">
      <dsp:nvSpPr>
        <dsp:cNvPr id="0" name=""/>
        <dsp:cNvSpPr/>
      </dsp:nvSpPr>
      <dsp:spPr>
        <a:xfrm>
          <a:off x="1729790" y="36496"/>
          <a:ext cx="1232724" cy="7396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Amaç</a:t>
          </a:r>
        </a:p>
      </dsp:txBody>
      <dsp:txXfrm>
        <a:off x="1751453" y="58159"/>
        <a:ext cx="1189398" cy="696308"/>
      </dsp:txXfrm>
    </dsp:sp>
    <dsp:sp modelId="{45B7827F-0202-44E5-80A8-C28038DDF061}">
      <dsp:nvSpPr>
        <dsp:cNvPr id="0" name=""/>
        <dsp:cNvSpPr/>
      </dsp:nvSpPr>
      <dsp:spPr>
        <a:xfrm rot="38938">
          <a:off x="3085778" y="263314"/>
          <a:ext cx="261354" cy="3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>
        <a:off x="3085781" y="324013"/>
        <a:ext cx="182948" cy="183429"/>
      </dsp:txXfrm>
    </dsp:sp>
    <dsp:sp modelId="{B5885488-C47C-40F2-91CC-4180D06641D1}">
      <dsp:nvSpPr>
        <dsp:cNvPr id="0" name=""/>
        <dsp:cNvSpPr/>
      </dsp:nvSpPr>
      <dsp:spPr>
        <a:xfrm>
          <a:off x="3455603" y="56045"/>
          <a:ext cx="1232724" cy="739634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Yöntem</a:t>
          </a:r>
        </a:p>
      </dsp:txBody>
      <dsp:txXfrm>
        <a:off x="3477266" y="77708"/>
        <a:ext cx="1189398" cy="696308"/>
      </dsp:txXfrm>
    </dsp:sp>
    <dsp:sp modelId="{E8AF6378-E221-40B7-9E8C-D91C851FA5B6}">
      <dsp:nvSpPr>
        <dsp:cNvPr id="0" name=""/>
        <dsp:cNvSpPr/>
      </dsp:nvSpPr>
      <dsp:spPr>
        <a:xfrm rot="21561062">
          <a:off x="4811592" y="263146"/>
          <a:ext cx="261354" cy="3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>
        <a:off x="4811595" y="324733"/>
        <a:ext cx="182948" cy="183429"/>
      </dsp:txXfrm>
    </dsp:sp>
    <dsp:sp modelId="{5E14A919-11F1-4E79-AE4A-4DE57B8FCE41}">
      <dsp:nvSpPr>
        <dsp:cNvPr id="0" name=""/>
        <dsp:cNvSpPr/>
      </dsp:nvSpPr>
      <dsp:spPr>
        <a:xfrm>
          <a:off x="5181417" y="36496"/>
          <a:ext cx="1232724" cy="7396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Bulgular</a:t>
          </a:r>
        </a:p>
      </dsp:txBody>
      <dsp:txXfrm>
        <a:off x="5203080" y="58159"/>
        <a:ext cx="1189398" cy="696308"/>
      </dsp:txXfrm>
    </dsp:sp>
    <dsp:sp modelId="{C7622AE3-F560-4C99-B368-419076E1552C}">
      <dsp:nvSpPr>
        <dsp:cNvPr id="0" name=""/>
        <dsp:cNvSpPr/>
      </dsp:nvSpPr>
      <dsp:spPr>
        <a:xfrm>
          <a:off x="6537414" y="253456"/>
          <a:ext cx="261337" cy="3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>
        <a:off x="6537414" y="314599"/>
        <a:ext cx="182936" cy="183429"/>
      </dsp:txXfrm>
    </dsp:sp>
    <dsp:sp modelId="{423F7A66-FAD7-49CE-9D41-8A0BB4056A06}">
      <dsp:nvSpPr>
        <dsp:cNvPr id="0" name=""/>
        <dsp:cNvSpPr/>
      </dsp:nvSpPr>
      <dsp:spPr>
        <a:xfrm>
          <a:off x="6907231" y="36496"/>
          <a:ext cx="1232724" cy="7396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Sonuç</a:t>
          </a:r>
        </a:p>
      </dsp:txBody>
      <dsp:txXfrm>
        <a:off x="6928894" y="58159"/>
        <a:ext cx="1189398" cy="6963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CFC21-99BE-4F03-9D50-D59EA5EB46CA}">
      <dsp:nvSpPr>
        <dsp:cNvPr id="0" name=""/>
        <dsp:cNvSpPr/>
      </dsp:nvSpPr>
      <dsp:spPr>
        <a:xfrm>
          <a:off x="3976" y="201686"/>
          <a:ext cx="1232724" cy="739634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Giriş</a:t>
          </a:r>
        </a:p>
      </dsp:txBody>
      <dsp:txXfrm>
        <a:off x="25639" y="223349"/>
        <a:ext cx="1189398" cy="696308"/>
      </dsp:txXfrm>
    </dsp:sp>
    <dsp:sp modelId="{6F79361F-3CF0-47CA-BBA5-3925CDE8BFBF}">
      <dsp:nvSpPr>
        <dsp:cNvPr id="0" name=""/>
        <dsp:cNvSpPr/>
      </dsp:nvSpPr>
      <dsp:spPr>
        <a:xfrm>
          <a:off x="1359973" y="418646"/>
          <a:ext cx="261337" cy="3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>
        <a:off x="1359973" y="479789"/>
        <a:ext cx="182936" cy="183429"/>
      </dsp:txXfrm>
    </dsp:sp>
    <dsp:sp modelId="{8E0F9E29-B7F5-488F-B7D6-A3B366230EB4}">
      <dsp:nvSpPr>
        <dsp:cNvPr id="0" name=""/>
        <dsp:cNvSpPr/>
      </dsp:nvSpPr>
      <dsp:spPr>
        <a:xfrm>
          <a:off x="1729790" y="201686"/>
          <a:ext cx="1232724" cy="739634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Amaç</a:t>
          </a:r>
        </a:p>
      </dsp:txBody>
      <dsp:txXfrm>
        <a:off x="1751453" y="223349"/>
        <a:ext cx="1189398" cy="696308"/>
      </dsp:txXfrm>
    </dsp:sp>
    <dsp:sp modelId="{45B7827F-0202-44E5-80A8-C28038DDF061}">
      <dsp:nvSpPr>
        <dsp:cNvPr id="0" name=""/>
        <dsp:cNvSpPr/>
      </dsp:nvSpPr>
      <dsp:spPr>
        <a:xfrm>
          <a:off x="3085786" y="418646"/>
          <a:ext cx="261337" cy="3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>
        <a:off x="3085786" y="479789"/>
        <a:ext cx="182936" cy="183429"/>
      </dsp:txXfrm>
    </dsp:sp>
    <dsp:sp modelId="{B5885488-C47C-40F2-91CC-4180D06641D1}">
      <dsp:nvSpPr>
        <dsp:cNvPr id="0" name=""/>
        <dsp:cNvSpPr/>
      </dsp:nvSpPr>
      <dsp:spPr>
        <a:xfrm>
          <a:off x="3455603" y="201686"/>
          <a:ext cx="1232724" cy="739634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Yöntem</a:t>
          </a:r>
        </a:p>
      </dsp:txBody>
      <dsp:txXfrm>
        <a:off x="3477266" y="223349"/>
        <a:ext cx="1189398" cy="696308"/>
      </dsp:txXfrm>
    </dsp:sp>
    <dsp:sp modelId="{E8AF6378-E221-40B7-9E8C-D91C851FA5B6}">
      <dsp:nvSpPr>
        <dsp:cNvPr id="0" name=""/>
        <dsp:cNvSpPr/>
      </dsp:nvSpPr>
      <dsp:spPr>
        <a:xfrm>
          <a:off x="4811600" y="418646"/>
          <a:ext cx="261337" cy="3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>
        <a:off x="4811600" y="479789"/>
        <a:ext cx="182936" cy="183429"/>
      </dsp:txXfrm>
    </dsp:sp>
    <dsp:sp modelId="{5E14A919-11F1-4E79-AE4A-4DE57B8FCE41}">
      <dsp:nvSpPr>
        <dsp:cNvPr id="0" name=""/>
        <dsp:cNvSpPr/>
      </dsp:nvSpPr>
      <dsp:spPr>
        <a:xfrm>
          <a:off x="5181417" y="201686"/>
          <a:ext cx="1232724" cy="739634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Bulgular</a:t>
          </a:r>
        </a:p>
      </dsp:txBody>
      <dsp:txXfrm>
        <a:off x="5203080" y="223349"/>
        <a:ext cx="1189398" cy="696308"/>
      </dsp:txXfrm>
    </dsp:sp>
    <dsp:sp modelId="{C7622AE3-F560-4C99-B368-419076E1552C}">
      <dsp:nvSpPr>
        <dsp:cNvPr id="0" name=""/>
        <dsp:cNvSpPr/>
      </dsp:nvSpPr>
      <dsp:spPr>
        <a:xfrm>
          <a:off x="6537414" y="418646"/>
          <a:ext cx="261337" cy="30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>
        <a:off x="6537414" y="479789"/>
        <a:ext cx="182936" cy="183429"/>
      </dsp:txXfrm>
    </dsp:sp>
    <dsp:sp modelId="{423F7A66-FAD7-49CE-9D41-8A0BB4056A06}">
      <dsp:nvSpPr>
        <dsp:cNvPr id="0" name=""/>
        <dsp:cNvSpPr/>
      </dsp:nvSpPr>
      <dsp:spPr>
        <a:xfrm>
          <a:off x="6907231" y="201686"/>
          <a:ext cx="1232724" cy="7396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Sonuç</a:t>
          </a:r>
        </a:p>
      </dsp:txBody>
      <dsp:txXfrm>
        <a:off x="6928894" y="223349"/>
        <a:ext cx="1189398" cy="69630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CFC21-99BE-4F03-9D50-D59EA5EB46CA}">
      <dsp:nvSpPr>
        <dsp:cNvPr id="0" name=""/>
        <dsp:cNvSpPr/>
      </dsp:nvSpPr>
      <dsp:spPr>
        <a:xfrm>
          <a:off x="3976" y="116598"/>
          <a:ext cx="1232629" cy="739577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Giriş</a:t>
          </a:r>
        </a:p>
      </dsp:txBody>
      <dsp:txXfrm>
        <a:off x="25637" y="138259"/>
        <a:ext cx="1189307" cy="696255"/>
      </dsp:txXfrm>
    </dsp:sp>
    <dsp:sp modelId="{6F79361F-3CF0-47CA-BBA5-3925CDE8BFBF}">
      <dsp:nvSpPr>
        <dsp:cNvPr id="0" name=""/>
        <dsp:cNvSpPr/>
      </dsp:nvSpPr>
      <dsp:spPr>
        <a:xfrm>
          <a:off x="1359869" y="333540"/>
          <a:ext cx="261317" cy="305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>
        <a:off x="1359869" y="394678"/>
        <a:ext cx="182922" cy="183416"/>
      </dsp:txXfrm>
    </dsp:sp>
    <dsp:sp modelId="{8E0F9E29-B7F5-488F-B7D6-A3B366230EB4}">
      <dsp:nvSpPr>
        <dsp:cNvPr id="0" name=""/>
        <dsp:cNvSpPr/>
      </dsp:nvSpPr>
      <dsp:spPr>
        <a:xfrm>
          <a:off x="1729658" y="116598"/>
          <a:ext cx="1232629" cy="739577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Amaç</a:t>
          </a:r>
        </a:p>
      </dsp:txBody>
      <dsp:txXfrm>
        <a:off x="1751319" y="138259"/>
        <a:ext cx="1189307" cy="696255"/>
      </dsp:txXfrm>
    </dsp:sp>
    <dsp:sp modelId="{45B7827F-0202-44E5-80A8-C28038DDF061}">
      <dsp:nvSpPr>
        <dsp:cNvPr id="0" name=""/>
        <dsp:cNvSpPr/>
      </dsp:nvSpPr>
      <dsp:spPr>
        <a:xfrm>
          <a:off x="3085551" y="333540"/>
          <a:ext cx="261317" cy="305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>
        <a:off x="3085551" y="394678"/>
        <a:ext cx="182922" cy="183416"/>
      </dsp:txXfrm>
    </dsp:sp>
    <dsp:sp modelId="{B5885488-C47C-40F2-91CC-4180D06641D1}">
      <dsp:nvSpPr>
        <dsp:cNvPr id="0" name=""/>
        <dsp:cNvSpPr/>
      </dsp:nvSpPr>
      <dsp:spPr>
        <a:xfrm>
          <a:off x="3455340" y="116598"/>
          <a:ext cx="1232629" cy="7395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Yöntem</a:t>
          </a:r>
        </a:p>
      </dsp:txBody>
      <dsp:txXfrm>
        <a:off x="3477001" y="138259"/>
        <a:ext cx="1189307" cy="696255"/>
      </dsp:txXfrm>
    </dsp:sp>
    <dsp:sp modelId="{E8AF6378-E221-40B7-9E8C-D91C851FA5B6}">
      <dsp:nvSpPr>
        <dsp:cNvPr id="0" name=""/>
        <dsp:cNvSpPr/>
      </dsp:nvSpPr>
      <dsp:spPr>
        <a:xfrm>
          <a:off x="4811232" y="333540"/>
          <a:ext cx="261317" cy="305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>
        <a:off x="4811232" y="394678"/>
        <a:ext cx="182922" cy="183416"/>
      </dsp:txXfrm>
    </dsp:sp>
    <dsp:sp modelId="{4F4AA10D-6D17-453A-86CB-F6ADCECC291E}">
      <dsp:nvSpPr>
        <dsp:cNvPr id="0" name=""/>
        <dsp:cNvSpPr/>
      </dsp:nvSpPr>
      <dsp:spPr>
        <a:xfrm>
          <a:off x="5181021" y="116598"/>
          <a:ext cx="1232629" cy="739577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Bulgular</a:t>
          </a:r>
        </a:p>
      </dsp:txBody>
      <dsp:txXfrm>
        <a:off x="5202682" y="138259"/>
        <a:ext cx="1189307" cy="696255"/>
      </dsp:txXfrm>
    </dsp:sp>
    <dsp:sp modelId="{F2CF1C87-866D-4F25-8DF5-90ABEEAFF681}">
      <dsp:nvSpPr>
        <dsp:cNvPr id="0" name=""/>
        <dsp:cNvSpPr/>
      </dsp:nvSpPr>
      <dsp:spPr>
        <a:xfrm>
          <a:off x="6536914" y="333540"/>
          <a:ext cx="261317" cy="305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>
        <a:off x="6536914" y="394678"/>
        <a:ext cx="182922" cy="183416"/>
      </dsp:txXfrm>
    </dsp:sp>
    <dsp:sp modelId="{66FA506E-32B3-4B9F-9808-0B9A656A3467}">
      <dsp:nvSpPr>
        <dsp:cNvPr id="0" name=""/>
        <dsp:cNvSpPr/>
      </dsp:nvSpPr>
      <dsp:spPr>
        <a:xfrm>
          <a:off x="6906703" y="116598"/>
          <a:ext cx="1232629" cy="7395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Sonuç</a:t>
          </a:r>
        </a:p>
      </dsp:txBody>
      <dsp:txXfrm>
        <a:off x="6928364" y="138259"/>
        <a:ext cx="1189307" cy="69625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CFC21-99BE-4F03-9D50-D59EA5EB46CA}">
      <dsp:nvSpPr>
        <dsp:cNvPr id="0" name=""/>
        <dsp:cNvSpPr/>
      </dsp:nvSpPr>
      <dsp:spPr>
        <a:xfrm>
          <a:off x="3976" y="115"/>
          <a:ext cx="1232629" cy="1016919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Giriş</a:t>
          </a:r>
        </a:p>
      </dsp:txBody>
      <dsp:txXfrm>
        <a:off x="33761" y="29900"/>
        <a:ext cx="1173059" cy="957349"/>
      </dsp:txXfrm>
    </dsp:sp>
    <dsp:sp modelId="{6F79361F-3CF0-47CA-BBA5-3925CDE8BFBF}">
      <dsp:nvSpPr>
        <dsp:cNvPr id="0" name=""/>
        <dsp:cNvSpPr/>
      </dsp:nvSpPr>
      <dsp:spPr>
        <a:xfrm>
          <a:off x="1359869" y="355729"/>
          <a:ext cx="261317" cy="305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200" kern="1200"/>
        </a:p>
      </dsp:txBody>
      <dsp:txXfrm>
        <a:off x="1359869" y="416867"/>
        <a:ext cx="182922" cy="183416"/>
      </dsp:txXfrm>
    </dsp:sp>
    <dsp:sp modelId="{8E0F9E29-B7F5-488F-B7D6-A3B366230EB4}">
      <dsp:nvSpPr>
        <dsp:cNvPr id="0" name=""/>
        <dsp:cNvSpPr/>
      </dsp:nvSpPr>
      <dsp:spPr>
        <a:xfrm>
          <a:off x="1729658" y="115"/>
          <a:ext cx="1232629" cy="1016919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Amaç</a:t>
          </a:r>
        </a:p>
      </dsp:txBody>
      <dsp:txXfrm>
        <a:off x="1759443" y="29900"/>
        <a:ext cx="1173059" cy="957349"/>
      </dsp:txXfrm>
    </dsp:sp>
    <dsp:sp modelId="{45B7827F-0202-44E5-80A8-C28038DDF061}">
      <dsp:nvSpPr>
        <dsp:cNvPr id="0" name=""/>
        <dsp:cNvSpPr/>
      </dsp:nvSpPr>
      <dsp:spPr>
        <a:xfrm>
          <a:off x="3085551" y="355729"/>
          <a:ext cx="261317" cy="305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200" kern="1200"/>
        </a:p>
      </dsp:txBody>
      <dsp:txXfrm>
        <a:off x="3085551" y="416867"/>
        <a:ext cx="182922" cy="183416"/>
      </dsp:txXfrm>
    </dsp:sp>
    <dsp:sp modelId="{B5885488-C47C-40F2-91CC-4180D06641D1}">
      <dsp:nvSpPr>
        <dsp:cNvPr id="0" name=""/>
        <dsp:cNvSpPr/>
      </dsp:nvSpPr>
      <dsp:spPr>
        <a:xfrm>
          <a:off x="3455340" y="115"/>
          <a:ext cx="1232629" cy="101691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Yöntem</a:t>
          </a:r>
        </a:p>
      </dsp:txBody>
      <dsp:txXfrm>
        <a:off x="3485125" y="29900"/>
        <a:ext cx="1173059" cy="957349"/>
      </dsp:txXfrm>
    </dsp:sp>
    <dsp:sp modelId="{E8AF6378-E221-40B7-9E8C-D91C851FA5B6}">
      <dsp:nvSpPr>
        <dsp:cNvPr id="0" name=""/>
        <dsp:cNvSpPr/>
      </dsp:nvSpPr>
      <dsp:spPr>
        <a:xfrm>
          <a:off x="4811232" y="355729"/>
          <a:ext cx="261317" cy="305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200" kern="1200"/>
        </a:p>
      </dsp:txBody>
      <dsp:txXfrm>
        <a:off x="4811232" y="416867"/>
        <a:ext cx="182922" cy="183416"/>
      </dsp:txXfrm>
    </dsp:sp>
    <dsp:sp modelId="{5E14A919-11F1-4E79-AE4A-4DE57B8FCE41}">
      <dsp:nvSpPr>
        <dsp:cNvPr id="0" name=""/>
        <dsp:cNvSpPr/>
      </dsp:nvSpPr>
      <dsp:spPr>
        <a:xfrm>
          <a:off x="5181021" y="115"/>
          <a:ext cx="1232629" cy="1016919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Bulgular</a:t>
          </a:r>
        </a:p>
      </dsp:txBody>
      <dsp:txXfrm>
        <a:off x="5210806" y="29900"/>
        <a:ext cx="1173059" cy="957349"/>
      </dsp:txXfrm>
    </dsp:sp>
    <dsp:sp modelId="{C7622AE3-F560-4C99-B368-419076E1552C}">
      <dsp:nvSpPr>
        <dsp:cNvPr id="0" name=""/>
        <dsp:cNvSpPr/>
      </dsp:nvSpPr>
      <dsp:spPr>
        <a:xfrm>
          <a:off x="6536914" y="355729"/>
          <a:ext cx="261317" cy="305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200" kern="1200"/>
        </a:p>
      </dsp:txBody>
      <dsp:txXfrm>
        <a:off x="6536914" y="416867"/>
        <a:ext cx="182922" cy="183416"/>
      </dsp:txXfrm>
    </dsp:sp>
    <dsp:sp modelId="{423F7A66-FAD7-49CE-9D41-8A0BB4056A06}">
      <dsp:nvSpPr>
        <dsp:cNvPr id="0" name=""/>
        <dsp:cNvSpPr/>
      </dsp:nvSpPr>
      <dsp:spPr>
        <a:xfrm>
          <a:off x="6906703" y="115"/>
          <a:ext cx="1232629" cy="1016919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Sonuç ve Öneriler ya da Sonuç ve  Tartışma</a:t>
          </a:r>
        </a:p>
      </dsp:txBody>
      <dsp:txXfrm>
        <a:off x="6936488" y="29900"/>
        <a:ext cx="1173059" cy="957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25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25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/>
            </a:lvl1pPr>
          </a:lstStyle>
          <a:p>
            <a:pPr>
              <a:defRPr/>
            </a:pPr>
            <a:fld id="{BEC4AA78-2CDF-4CEC-BBA5-ACFCF8658050}" type="datetimeFigureOut">
              <a:rPr lang="tr-TR"/>
              <a:pPr>
                <a:defRPr/>
              </a:pPr>
              <a:t>26.9.2022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25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25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/>
            </a:lvl1pPr>
          </a:lstStyle>
          <a:p>
            <a:pPr>
              <a:defRPr/>
            </a:pPr>
            <a:fld id="{7D63E0F0-BB9E-429F-8875-8F5228C9666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1452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r-TR"/>
          </a:p>
        </p:txBody>
      </p:sp>
      <p:sp>
        <p:nvSpPr>
          <p:cNvPr id="18435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3C59D19-15EB-481F-9161-EC37CAC9D4C3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1606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r-TR" dirty="0"/>
          </a:p>
        </p:txBody>
      </p:sp>
      <p:sp>
        <p:nvSpPr>
          <p:cNvPr id="21507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B52F756-B1DE-4B1D-A25A-1738443D1E80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745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63E0F0-BB9E-429F-8875-8F5228C96668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4176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r-TR" dirty="0"/>
          </a:p>
        </p:txBody>
      </p:sp>
      <p:sp>
        <p:nvSpPr>
          <p:cNvPr id="21507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B52F756-B1DE-4B1D-A25A-1738443D1E80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6511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r-TR" dirty="0"/>
          </a:p>
        </p:txBody>
      </p:sp>
      <p:sp>
        <p:nvSpPr>
          <p:cNvPr id="21507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B52F756-B1DE-4B1D-A25A-1738443D1E80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3406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r-TR" dirty="0"/>
          </a:p>
        </p:txBody>
      </p:sp>
      <p:sp>
        <p:nvSpPr>
          <p:cNvPr id="21507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B52F756-B1DE-4B1D-A25A-1738443D1E80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7472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r-TR" dirty="0"/>
          </a:p>
        </p:txBody>
      </p:sp>
      <p:sp>
        <p:nvSpPr>
          <p:cNvPr id="21507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B52F756-B1DE-4B1D-A25A-1738443D1E80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8192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tr-TR"/>
              <a:t>8. Ulusal Eğitim Yönetimi Kongresi 07-09 Kasım 2013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47214B0-A5F3-4133-9789-12A09725A7F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285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8. Ulusal Eğitim Yönetimi Kongresi 07-09 Kasım 2013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53D676-C85F-44FD-A377-B6B57150633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172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8. Ulusal Eğitim Yönetimi Kongresi 07-09 Kasım 2013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2D38F3-E172-4EF7-B296-FDE87854F70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42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8. Ulusal Eğitim Yönetimi Kongresi 07-09 Kasım 2013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29441-7EB2-4F57-B8CE-AFE164A65D4C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603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8. Ulusal Eğitim Yönetimi Kongresi 07-09 Kasım 2013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5B220-28C9-44CD-A603-C455B70E624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559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8. Ulusal Eğitim Yönetimi Kongresi 07-09 Kasım 2013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5379AC-5B36-4761-AA8C-378E1134E6B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9711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8. Ulusal Eğitim Yönetimi Kongresi 07-09 Kasım 2013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1FC726-AAFA-4C1F-AF65-CF28202604C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941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8. Ulusal Eğitim Yönetimi Kongresi 07-09 Kasım 2013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8B0DE-90A9-473A-BD01-ABA0DCEC1F0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1347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8. Ulusal Eğitim Yönetimi Kongresi 07-09 Kasım 2013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CF0DF-97F2-472B-A746-16AF6352F67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56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8. Ulusal Eğitim Yönetimi Kongresi 07-09 Kasım 2013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44C59F-FF68-4E7F-BA60-6FB1A1F2B50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844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8. Ulusal Eğitim Yönetimi Kongresi 07-09 Kasım 2013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37643-D07C-4E49-8948-E0C7F200984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9624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tr-TR"/>
              <a:t>8. Ulusal Eğitim Yönetimi Kongresi 07-09 Kasım 2013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D810F8E-2B31-437F-BEAD-38BDA22F90F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0220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63" y="692696"/>
            <a:ext cx="8062912" cy="1371600"/>
          </a:xfrm>
        </p:spPr>
        <p:txBody>
          <a:bodyPr>
            <a:normAutofit/>
          </a:bodyPr>
          <a:lstStyle/>
          <a:p>
            <a:r>
              <a:rPr lang="tr-TR" sz="2800" dirty="0"/>
              <a:t>Bildiri başlığınızı bu KISMA yazınız</a:t>
            </a: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84213" y="5373216"/>
            <a:ext cx="78867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200" b="1" i="0" dirty="0">
                <a:solidFill>
                  <a:srgbClr val="8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IV. ULUSLARARASI COĞRAFYA EĞİTİMİ KONGRESİ</a:t>
            </a:r>
            <a:endParaRPr lang="tr-TR" sz="2200" i="0" dirty="0">
              <a:solidFill>
                <a:srgbClr val="8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1800" b="0" dirty="0">
                <a:solidFill>
                  <a:srgbClr val="A50021"/>
                </a:solidFill>
                <a:latin typeface="Arial" charset="0"/>
              </a:rPr>
              <a:t>7-9 Ekim 2022</a:t>
            </a:r>
          </a:p>
          <a:p>
            <a:pPr algn="ctr"/>
            <a:r>
              <a:rPr lang="tr-TR" sz="1800" b="0" dirty="0">
                <a:solidFill>
                  <a:srgbClr val="A50021"/>
                </a:solidFill>
                <a:latin typeface="Arial" charset="0"/>
              </a:rPr>
              <a:t>Karabük-Türkiye / Karabük Üniversitesi</a:t>
            </a:r>
          </a:p>
          <a:p>
            <a:pPr algn="ctr"/>
            <a:endParaRPr lang="tr-TR" sz="18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Dikdörtgen 4"/>
          <p:cNvSpPr>
            <a:spLocks noChangeArrowheads="1"/>
          </p:cNvSpPr>
          <p:nvPr/>
        </p:nvSpPr>
        <p:spPr bwMode="auto">
          <a:xfrm>
            <a:off x="2915816" y="2132856"/>
            <a:ext cx="5904656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tr-TR" sz="3000" dirty="0">
                <a:latin typeface="Calibri" pitchFamily="34" charset="0"/>
              </a:rPr>
              <a:t>Yazar1</a:t>
            </a:r>
            <a:r>
              <a:rPr lang="tr-TR" sz="3000" b="0" baseline="30000" dirty="0">
                <a:latin typeface="Calibri" pitchFamily="34" charset="0"/>
              </a:rPr>
              <a:t>a</a:t>
            </a:r>
          </a:p>
          <a:p>
            <a:pPr algn="r">
              <a:spcBef>
                <a:spcPct val="20000"/>
              </a:spcBef>
              <a:buClr>
                <a:schemeClr val="accent2"/>
              </a:buClr>
            </a:pPr>
            <a:r>
              <a:rPr lang="tr-TR" sz="3000" dirty="0">
                <a:latin typeface="Calibri" pitchFamily="34" charset="0"/>
              </a:rPr>
              <a:t>Yazar2</a:t>
            </a:r>
            <a:r>
              <a:rPr lang="tr-TR" sz="3000" b="0" baseline="30000" dirty="0">
                <a:latin typeface="Calibri" pitchFamily="34" charset="0"/>
              </a:rPr>
              <a:t>b</a:t>
            </a:r>
          </a:p>
          <a:p>
            <a:pPr algn="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tr-TR" sz="1800" b="0" i="1" baseline="30000" dirty="0"/>
          </a:p>
          <a:p>
            <a:pPr algn="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tr-TR" sz="1800" b="0" i="1" baseline="30000" dirty="0"/>
          </a:p>
          <a:p>
            <a:pPr algn="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tr-TR" sz="1800" b="0" i="1" baseline="30000" dirty="0"/>
          </a:p>
          <a:p>
            <a:pPr algn="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tr-TR" sz="1800" b="0" i="1" baseline="30000" dirty="0"/>
              <a:t>a </a:t>
            </a:r>
            <a:r>
              <a:rPr lang="tr-TR" sz="1800" b="0" i="1" dirty="0">
                <a:latin typeface="Calibri" pitchFamily="34" charset="0"/>
              </a:rPr>
              <a:t>Karabük Üniversitesi, Karabük</a:t>
            </a:r>
          </a:p>
          <a:p>
            <a:pPr algn="r">
              <a:spcBef>
                <a:spcPct val="20000"/>
              </a:spcBef>
              <a:buClr>
                <a:schemeClr val="accent2"/>
              </a:buClr>
            </a:pPr>
            <a:r>
              <a:rPr lang="tr-TR" sz="1800" b="0" i="1" baseline="30000" dirty="0"/>
              <a:t>b </a:t>
            </a:r>
            <a:r>
              <a:rPr lang="tr-TR" sz="1800" b="0" i="1" dirty="0">
                <a:latin typeface="Calibri" pitchFamily="34" charset="0"/>
              </a:rPr>
              <a:t>…………… Üniversitesi, …………..</a:t>
            </a:r>
          </a:p>
          <a:p>
            <a:pPr algn="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tr-TR" sz="1800" b="0" i="1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ayt Numarası Yer Tutucusu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D8731FC-C48E-4EF5-B250-8B07645CE35C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84213" y="6021388"/>
            <a:ext cx="7886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1200" b="1" i="0" dirty="0">
                <a:solidFill>
                  <a:srgbClr val="8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IV. ULUSLARARASI COĞRAFYA EĞİTİMİ KONGRESİ</a:t>
            </a:r>
            <a:endParaRPr lang="tr-TR" sz="1200" i="0" dirty="0">
              <a:solidFill>
                <a:srgbClr val="8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1200" b="0" dirty="0">
                <a:solidFill>
                  <a:srgbClr val="A50021"/>
                </a:solidFill>
                <a:latin typeface="Arial" charset="0"/>
              </a:rPr>
              <a:t>7-9 Ekim 2022</a:t>
            </a:r>
          </a:p>
          <a:p>
            <a:pPr algn="ctr"/>
            <a:r>
              <a:rPr lang="tr-TR" sz="1200" b="0" dirty="0">
                <a:solidFill>
                  <a:srgbClr val="A50021"/>
                </a:solidFill>
                <a:latin typeface="Arial" charset="0"/>
              </a:rPr>
              <a:t>Karabük-Türkiye / Karabük Üniversitesi</a:t>
            </a:r>
          </a:p>
          <a:p>
            <a:pPr algn="ctr"/>
            <a:endParaRPr lang="tr-TR" sz="1200" dirty="0">
              <a:solidFill>
                <a:schemeClr val="accent2"/>
              </a:solidFill>
              <a:latin typeface="Arial" charset="0"/>
            </a:endParaRPr>
          </a:p>
        </p:txBody>
      </p:sp>
      <p:grpSp>
        <p:nvGrpSpPr>
          <p:cNvPr id="8" name="Diagram group"/>
          <p:cNvGrpSpPr/>
          <p:nvPr/>
        </p:nvGrpSpPr>
        <p:grpSpPr>
          <a:xfrm>
            <a:off x="2267744" y="764704"/>
            <a:ext cx="4392488" cy="1584176"/>
            <a:chOff x="1729790" y="201686"/>
            <a:chExt cx="1232724" cy="739634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grpSp>
          <p:nvGrpSpPr>
            <p:cNvPr id="9" name="Grup 8"/>
            <p:cNvGrpSpPr/>
            <p:nvPr/>
          </p:nvGrpSpPr>
          <p:grpSpPr>
            <a:xfrm>
              <a:off x="1729790" y="201686"/>
              <a:ext cx="1232724" cy="739634"/>
              <a:chOff x="1729790" y="201686"/>
              <a:chExt cx="1232724" cy="739634"/>
            </a:xfrm>
          </p:grpSpPr>
          <p:sp>
            <p:nvSpPr>
              <p:cNvPr id="10" name="Yuvarlatılmış Dikdörtgen 9"/>
              <p:cNvSpPr/>
              <p:nvPr/>
            </p:nvSpPr>
            <p:spPr>
              <a:xfrm>
                <a:off x="1729790" y="201686"/>
                <a:ext cx="1232724" cy="739634"/>
              </a:xfrm>
              <a:prstGeom prst="roundRect">
                <a:avLst>
                  <a:gd name="adj" fmla="val 10000"/>
                </a:avLst>
              </a:prstGeom>
              <a:solidFill>
                <a:srgbClr val="FF0000"/>
              </a:solidFill>
              <a:sp3d extrusionH="50600" prstMaterial="metal">
                <a:bevelT w="101600" h="80600" prst="relaxedInset"/>
                <a:bevelB w="80600" h="80600" prst="relaxedInset"/>
              </a:sp3d>
            </p:spPr>
            <p:style>
              <a:lnRef idx="0">
                <a:schemeClr val="accent6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1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1" name="Yuvarlatılmış Dikdörtgen 4"/>
              <p:cNvSpPr/>
              <p:nvPr/>
            </p:nvSpPr>
            <p:spPr>
              <a:xfrm>
                <a:off x="1751453" y="223349"/>
                <a:ext cx="1189398" cy="696308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3820" tIns="83820" rIns="83820" bIns="83820" numCol="1" spcCol="1270" anchor="ctr" anchorCtr="0">
                <a:noAutofit/>
              </a:bodyPr>
              <a:lstStyle/>
              <a:p>
                <a:pPr lvl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3000" dirty="0"/>
                  <a:t>Sonuç ve Öneriler </a:t>
                </a:r>
              </a:p>
              <a:p>
                <a:pPr lvl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3000" dirty="0"/>
                  <a:t>ya da </a:t>
                </a:r>
              </a:p>
              <a:p>
                <a:pPr lvl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3000" dirty="0"/>
                  <a:t>Sonuç ve Tartışma</a:t>
                </a:r>
                <a:endParaRPr lang="tr-TR" sz="3000" kern="1200" dirty="0"/>
              </a:p>
            </p:txBody>
          </p:sp>
        </p:grpSp>
      </p:grpSp>
      <p:grpSp>
        <p:nvGrpSpPr>
          <p:cNvPr id="2" name="Grup 4">
            <a:extLst>
              <a:ext uri="{FF2B5EF4-FFF2-40B4-BE49-F238E27FC236}">
                <a16:creationId xmlns:a16="http://schemas.microsoft.com/office/drawing/2014/main" id="{9BF33FC3-E08E-4F20-B531-CCAA72104E7D}"/>
              </a:ext>
            </a:extLst>
          </p:cNvPr>
          <p:cNvGrpSpPr>
            <a:grpSpLocks/>
          </p:cNvGrpSpPr>
          <p:nvPr/>
        </p:nvGrpSpPr>
        <p:grpSpPr bwMode="auto">
          <a:xfrm>
            <a:off x="460375" y="3068960"/>
            <a:ext cx="8215313" cy="1872208"/>
            <a:chOff x="388508" y="188640"/>
            <a:chExt cx="8215940" cy="2103865"/>
          </a:xfrm>
        </p:grpSpPr>
        <p:graphicFrame>
          <p:nvGraphicFramePr>
            <p:cNvPr id="3" name="5 Diyagram">
              <a:extLst>
                <a:ext uri="{FF2B5EF4-FFF2-40B4-BE49-F238E27FC236}">
                  <a16:creationId xmlns:a16="http://schemas.microsoft.com/office/drawing/2014/main" id="{281FFBAD-F4B1-FADB-10C1-C79F0AA8013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183022476"/>
                </p:ext>
              </p:extLst>
            </p:nvPr>
          </p:nvGraphicFramePr>
          <p:xfrm>
            <a:off x="388508" y="188640"/>
            <a:ext cx="8143932" cy="114300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pSp>
          <p:nvGrpSpPr>
            <p:cNvPr id="4" name="3 Grup">
              <a:extLst>
                <a:ext uri="{FF2B5EF4-FFF2-40B4-BE49-F238E27FC236}">
                  <a16:creationId xmlns:a16="http://schemas.microsoft.com/office/drawing/2014/main" id="{F6A79659-95DC-880C-8D6D-DFBB75E2263B}"/>
                </a:ext>
              </a:extLst>
            </p:cNvPr>
            <p:cNvGrpSpPr/>
            <p:nvPr/>
          </p:nvGrpSpPr>
          <p:grpSpPr>
            <a:xfrm>
              <a:off x="6804248" y="1789201"/>
              <a:ext cx="1800200" cy="503304"/>
              <a:chOff x="3455603" y="298849"/>
              <a:chExt cx="1232724" cy="587326"/>
            </a:xfr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14" name="4 Yuvarlatılmış Dikdörtgen">
                <a:extLst>
                  <a:ext uri="{FF2B5EF4-FFF2-40B4-BE49-F238E27FC236}">
                    <a16:creationId xmlns:a16="http://schemas.microsoft.com/office/drawing/2014/main" id="{D27ABEEF-A04D-CAB5-A82D-37B08230FB20}"/>
                  </a:ext>
                </a:extLst>
              </p:cNvPr>
              <p:cNvSpPr/>
              <p:nvPr/>
            </p:nvSpPr>
            <p:spPr>
              <a:xfrm>
                <a:off x="3455603" y="298849"/>
                <a:ext cx="1232724" cy="587326"/>
              </a:xfrm>
              <a:prstGeom prst="roundRect">
                <a:avLst>
                  <a:gd name="adj" fmla="val 10000"/>
                </a:avLst>
              </a:prstGeom>
              <a:sp3d contourW="19050" prstMaterial="metal">
                <a:bevelT w="88900" h="203200"/>
                <a:bevelB w="165100" h="2540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</p:sp>
          <p:sp>
            <p:nvSpPr>
              <p:cNvPr id="15" name="Yuvarlatılmış Dikdörtgen 4">
                <a:extLst>
                  <a:ext uri="{FF2B5EF4-FFF2-40B4-BE49-F238E27FC236}">
                    <a16:creationId xmlns:a16="http://schemas.microsoft.com/office/drawing/2014/main" id="{F112363F-F8D0-2442-3742-5DEF50049AF4}"/>
                  </a:ext>
                </a:extLst>
              </p:cNvPr>
              <p:cNvSpPr/>
              <p:nvPr/>
            </p:nvSpPr>
            <p:spPr>
              <a:xfrm>
                <a:off x="3477266" y="330234"/>
                <a:ext cx="1189398" cy="55594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87630" tIns="87630" rIns="87630" bIns="87630" spcCol="1270" anchor="ctr"/>
              <a:lstStyle/>
              <a:p>
                <a:pPr algn="ctr" defTabSz="1022350">
                  <a:lnSpc>
                    <a:spcPct val="90000"/>
                  </a:lnSpc>
                  <a:spcAft>
                    <a:spcPct val="35000"/>
                  </a:spcAft>
                  <a:buClr>
                    <a:schemeClr val="accent2"/>
                  </a:buClr>
                  <a:buFont typeface="Wingdings" pitchFamily="2" charset="2"/>
                  <a:buNone/>
                  <a:defRPr/>
                </a:pPr>
                <a:r>
                  <a:rPr lang="tr-TR" sz="2800" dirty="0"/>
                  <a:t>Sonuç</a:t>
                </a:r>
              </a:p>
            </p:txBody>
          </p:sp>
        </p:grpSp>
        <p:grpSp>
          <p:nvGrpSpPr>
            <p:cNvPr id="5" name="8 Grup">
              <a:extLst>
                <a:ext uri="{FF2B5EF4-FFF2-40B4-BE49-F238E27FC236}">
                  <a16:creationId xmlns:a16="http://schemas.microsoft.com/office/drawing/2014/main" id="{548418C3-9AC2-ACF4-AE54-3D1B84E7A8D8}"/>
                </a:ext>
              </a:extLst>
            </p:cNvPr>
            <p:cNvGrpSpPr/>
            <p:nvPr/>
          </p:nvGrpSpPr>
          <p:grpSpPr>
            <a:xfrm rot="16200000" flipH="1">
              <a:off x="7450874" y="1281030"/>
              <a:ext cx="494366" cy="344037"/>
              <a:chOff x="4811600" y="418646"/>
              <a:chExt cx="309481" cy="305715"/>
            </a:xfr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12" name="9 Sağ Ok">
                <a:extLst>
                  <a:ext uri="{FF2B5EF4-FFF2-40B4-BE49-F238E27FC236}">
                    <a16:creationId xmlns:a16="http://schemas.microsoft.com/office/drawing/2014/main" id="{C44F18E2-FE99-B346-49E0-6E00F45014B4}"/>
                  </a:ext>
                </a:extLst>
              </p:cNvPr>
              <p:cNvSpPr/>
              <p:nvPr/>
            </p:nvSpPr>
            <p:spPr>
              <a:xfrm>
                <a:off x="4859744" y="418646"/>
                <a:ext cx="261337" cy="305715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p3d z="-182000" contourW="19050" prstMaterial="metal">
                <a:bevelT w="88900" h="203200"/>
                <a:bevelB w="165100" h="254000"/>
              </a:sp3d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" name="Sağ Ok 4">
                <a:extLst>
                  <a:ext uri="{FF2B5EF4-FFF2-40B4-BE49-F238E27FC236}">
                    <a16:creationId xmlns:a16="http://schemas.microsoft.com/office/drawing/2014/main" id="{D3CE078C-8246-7DB9-FB25-27E26B335EEB}"/>
                  </a:ext>
                </a:extLst>
              </p:cNvPr>
              <p:cNvSpPr/>
              <p:nvPr/>
            </p:nvSpPr>
            <p:spPr>
              <a:xfrm>
                <a:off x="4811600" y="479789"/>
                <a:ext cx="182936" cy="183429"/>
              </a:xfrm>
              <a:prstGeom prst="rect">
                <a:avLst/>
              </a:prstGeom>
              <a:sp3d z="-1820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0" tIns="0" rIns="0" bIns="0" spcCol="1270" anchor="ctr"/>
              <a:lstStyle/>
              <a:p>
                <a:pPr algn="ctr" defTabSz="577850">
                  <a:lnSpc>
                    <a:spcPct val="90000"/>
                  </a:lnSpc>
                  <a:spcAft>
                    <a:spcPct val="35000"/>
                  </a:spcAft>
                  <a:buClr>
                    <a:schemeClr val="accent2"/>
                  </a:buClr>
                  <a:buFont typeface="Wingdings" pitchFamily="2" charset="2"/>
                  <a:buNone/>
                  <a:defRPr/>
                </a:pPr>
                <a:endParaRPr lang="tr-TR" sz="13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71042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3"/>
          <p:cNvSpPr>
            <a:spLocks noGrp="1" noChangeArrowheads="1"/>
          </p:cNvSpPr>
          <p:nvPr>
            <p:ph idx="1"/>
          </p:nvPr>
        </p:nvSpPr>
        <p:spPr>
          <a:xfrm>
            <a:off x="250130" y="2060848"/>
            <a:ext cx="8642350" cy="3914285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tr-TR" sz="32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…….</a:t>
            </a:r>
            <a:endParaRPr lang="tr-TR" altLang="tr-TR" sz="3000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tr-TR" sz="14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274" name="Slayt Numarası Yer Tutucusu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C0BB701-5F68-4C4F-BEFF-BB5DB9A2D183}" type="slidenum">
              <a:rPr lang="tr-TR" smtClean="0"/>
              <a:pPr/>
              <a:t>11</a:t>
            </a:fld>
            <a:endParaRPr lang="tr-TR"/>
          </a:p>
        </p:txBody>
      </p:sp>
      <p:grpSp>
        <p:nvGrpSpPr>
          <p:cNvPr id="54275" name="Grup 4"/>
          <p:cNvGrpSpPr>
            <a:grpSpLocks/>
          </p:cNvGrpSpPr>
          <p:nvPr/>
        </p:nvGrpSpPr>
        <p:grpSpPr bwMode="auto">
          <a:xfrm>
            <a:off x="460375" y="188640"/>
            <a:ext cx="8215313" cy="1790526"/>
            <a:chOff x="388508" y="188640"/>
            <a:chExt cx="8215940" cy="2103865"/>
          </a:xfrm>
        </p:grpSpPr>
        <p:graphicFrame>
          <p:nvGraphicFramePr>
            <p:cNvPr id="6" name="5 Diyagram"/>
            <p:cNvGraphicFramePr/>
            <p:nvPr>
              <p:extLst>
                <p:ext uri="{D42A27DB-BD31-4B8C-83A1-F6EECF244321}">
                  <p14:modId xmlns:p14="http://schemas.microsoft.com/office/powerpoint/2010/main" val="2585595720"/>
                </p:ext>
              </p:extLst>
            </p:nvPr>
          </p:nvGraphicFramePr>
          <p:xfrm>
            <a:off x="388508" y="188640"/>
            <a:ext cx="8143932" cy="114300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pSp>
          <p:nvGrpSpPr>
            <p:cNvPr id="3" name="3 Grup"/>
            <p:cNvGrpSpPr/>
            <p:nvPr/>
          </p:nvGrpSpPr>
          <p:grpSpPr>
            <a:xfrm>
              <a:off x="6804248" y="1789201"/>
              <a:ext cx="1800200" cy="503304"/>
              <a:chOff x="3455603" y="298849"/>
              <a:chExt cx="1232724" cy="587326"/>
            </a:xfr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11" name="4 Yuvarlatılmış Dikdörtgen"/>
              <p:cNvSpPr/>
              <p:nvPr/>
            </p:nvSpPr>
            <p:spPr>
              <a:xfrm>
                <a:off x="3455603" y="298849"/>
                <a:ext cx="1232724" cy="587326"/>
              </a:xfrm>
              <a:prstGeom prst="roundRect">
                <a:avLst>
                  <a:gd name="adj" fmla="val 10000"/>
                </a:avLst>
              </a:prstGeom>
              <a:sp3d contourW="19050" prstMaterial="metal">
                <a:bevelT w="88900" h="203200"/>
                <a:bevelB w="165100" h="2540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</p:sp>
          <p:sp>
            <p:nvSpPr>
              <p:cNvPr id="12" name="Yuvarlatılmış Dikdörtgen 4"/>
              <p:cNvSpPr/>
              <p:nvPr/>
            </p:nvSpPr>
            <p:spPr>
              <a:xfrm>
                <a:off x="3477266" y="330234"/>
                <a:ext cx="1189398" cy="55594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87630" tIns="87630" rIns="87630" bIns="87630" spcCol="1270" anchor="ctr"/>
              <a:lstStyle/>
              <a:p>
                <a:pPr algn="ctr" defTabSz="1022350">
                  <a:lnSpc>
                    <a:spcPct val="90000"/>
                  </a:lnSpc>
                  <a:spcAft>
                    <a:spcPct val="35000"/>
                  </a:spcAft>
                  <a:buClr>
                    <a:schemeClr val="accent2"/>
                  </a:buClr>
                  <a:buFont typeface="Wingdings" pitchFamily="2" charset="2"/>
                  <a:buNone/>
                  <a:defRPr/>
                </a:pPr>
                <a:r>
                  <a:rPr lang="tr-TR" sz="2800" dirty="0"/>
                  <a:t>Sonuç</a:t>
                </a:r>
              </a:p>
            </p:txBody>
          </p:sp>
        </p:grpSp>
        <p:grpSp>
          <p:nvGrpSpPr>
            <p:cNvPr id="4" name="8 Grup"/>
            <p:cNvGrpSpPr/>
            <p:nvPr/>
          </p:nvGrpSpPr>
          <p:grpSpPr>
            <a:xfrm rot="16200000" flipH="1">
              <a:off x="7450874" y="1281030"/>
              <a:ext cx="494366" cy="344037"/>
              <a:chOff x="4811600" y="418646"/>
              <a:chExt cx="309481" cy="305715"/>
            </a:xfr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9" name="9 Sağ Ok"/>
              <p:cNvSpPr/>
              <p:nvPr/>
            </p:nvSpPr>
            <p:spPr>
              <a:xfrm>
                <a:off x="4859744" y="418646"/>
                <a:ext cx="261337" cy="305715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p3d z="-182000" contourW="19050" prstMaterial="metal">
                <a:bevelT w="88900" h="203200"/>
                <a:bevelB w="165100" h="254000"/>
              </a:sp3d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" name="Sağ Ok 4"/>
              <p:cNvSpPr/>
              <p:nvPr/>
            </p:nvSpPr>
            <p:spPr>
              <a:xfrm>
                <a:off x="4811600" y="479789"/>
                <a:ext cx="182936" cy="183429"/>
              </a:xfrm>
              <a:prstGeom prst="rect">
                <a:avLst/>
              </a:prstGeom>
              <a:sp3d z="-1820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0" tIns="0" rIns="0" bIns="0" spcCol="1270" anchor="ctr"/>
              <a:lstStyle/>
              <a:p>
                <a:pPr algn="ctr" defTabSz="577850">
                  <a:lnSpc>
                    <a:spcPct val="90000"/>
                  </a:lnSpc>
                  <a:spcAft>
                    <a:spcPct val="35000"/>
                  </a:spcAft>
                  <a:buClr>
                    <a:schemeClr val="accent2"/>
                  </a:buClr>
                  <a:buFont typeface="Wingdings" pitchFamily="2" charset="2"/>
                  <a:buNone/>
                  <a:defRPr/>
                </a:pPr>
                <a:endParaRPr lang="tr-TR" sz="1300"/>
              </a:p>
            </p:txBody>
          </p:sp>
        </p:grpSp>
      </p:grp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84213" y="6021388"/>
            <a:ext cx="7886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1200" b="1" i="0" dirty="0">
                <a:solidFill>
                  <a:srgbClr val="8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IV. ULUSLARARASI COĞRAFYA EĞİTİMİ KONGRESİ</a:t>
            </a:r>
            <a:endParaRPr lang="tr-TR" sz="1200" i="0" dirty="0">
              <a:solidFill>
                <a:srgbClr val="8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1200" b="0" dirty="0">
                <a:solidFill>
                  <a:srgbClr val="A50021"/>
                </a:solidFill>
                <a:latin typeface="Arial" charset="0"/>
              </a:rPr>
              <a:t>7-9 Ekim 2022</a:t>
            </a:r>
          </a:p>
          <a:p>
            <a:pPr algn="ctr"/>
            <a:r>
              <a:rPr lang="tr-TR" sz="1200" b="0" dirty="0">
                <a:solidFill>
                  <a:srgbClr val="A50021"/>
                </a:solidFill>
                <a:latin typeface="Arial" charset="0"/>
              </a:rPr>
              <a:t>Karabük-Türkiye / Karabük Üniversitesi</a:t>
            </a:r>
          </a:p>
          <a:p>
            <a:pPr algn="ctr"/>
            <a:endParaRPr lang="tr-TR" sz="1200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72816"/>
            <a:ext cx="8001000" cy="22526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tr-TR" sz="4000" b="1" dirty="0">
              <a:solidFill>
                <a:srgbClr val="003366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tr-TR" sz="4000" b="1" dirty="0">
                <a:solidFill>
                  <a:srgbClr val="003366"/>
                </a:solidFill>
              </a:rPr>
              <a:t>Dinlediğiniz için teşekkürler…</a:t>
            </a:r>
          </a:p>
          <a:p>
            <a:pPr algn="ctr" eaLnBrk="1" hangingPunct="1">
              <a:buFont typeface="Wingdings" pitchFamily="2" charset="2"/>
              <a:buNone/>
            </a:pPr>
            <a:endParaRPr lang="tr-TR" b="1" dirty="0">
              <a:solidFill>
                <a:srgbClr val="003366"/>
              </a:solidFill>
            </a:endParaRPr>
          </a:p>
        </p:txBody>
      </p:sp>
      <p:sp>
        <p:nvSpPr>
          <p:cNvPr id="63490" name="Slayt Numarası Yer Tutucusu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06CAEE8-CA00-4BEF-ACFC-29178F6FF34C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84213" y="6021388"/>
            <a:ext cx="7886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1200" b="1" i="0" dirty="0">
                <a:solidFill>
                  <a:srgbClr val="8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IV. ULUSLARARASI COĞRAFYA EĞİTİMİ KONGRESİ</a:t>
            </a:r>
            <a:endParaRPr lang="tr-TR" sz="1200" i="0" dirty="0">
              <a:solidFill>
                <a:srgbClr val="8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1200" b="0" dirty="0">
                <a:solidFill>
                  <a:srgbClr val="A50021"/>
                </a:solidFill>
                <a:latin typeface="Arial" charset="0"/>
              </a:rPr>
              <a:t>7-9 Ekim 2022</a:t>
            </a:r>
          </a:p>
          <a:p>
            <a:pPr algn="ctr"/>
            <a:r>
              <a:rPr lang="tr-TR" sz="1200" b="0" dirty="0">
                <a:solidFill>
                  <a:srgbClr val="A50021"/>
                </a:solidFill>
                <a:latin typeface="Arial" charset="0"/>
              </a:rPr>
              <a:t>Karabük-Türkiye / Karabük Üniversitesi</a:t>
            </a:r>
          </a:p>
          <a:p>
            <a:pPr algn="ctr"/>
            <a:endParaRPr lang="tr-TR" sz="1200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ayt Numarası Yer Tutucusu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D8731FC-C48E-4EF5-B250-8B07645CE35C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84213" y="6021388"/>
            <a:ext cx="7886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1200" b="1" i="0" dirty="0">
                <a:solidFill>
                  <a:srgbClr val="8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IV. ULUSLARARASI COĞRAFYA EĞİTİMİ KONGRESİ</a:t>
            </a:r>
            <a:endParaRPr lang="tr-TR" sz="1200" i="0" dirty="0">
              <a:solidFill>
                <a:srgbClr val="8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1200" b="0" dirty="0">
                <a:solidFill>
                  <a:srgbClr val="A50021"/>
                </a:solidFill>
                <a:latin typeface="Arial" charset="0"/>
              </a:rPr>
              <a:t>7-9 Ekim 2022</a:t>
            </a:r>
          </a:p>
          <a:p>
            <a:pPr algn="ctr"/>
            <a:r>
              <a:rPr lang="tr-TR" sz="1200" b="0" dirty="0">
                <a:solidFill>
                  <a:srgbClr val="A50021"/>
                </a:solidFill>
                <a:latin typeface="Arial" charset="0"/>
              </a:rPr>
              <a:t>Karabük-Türkiye / Karabük Üniversitesi</a:t>
            </a:r>
          </a:p>
          <a:p>
            <a:pPr algn="ctr"/>
            <a:endParaRPr lang="tr-TR" sz="1200" dirty="0">
              <a:solidFill>
                <a:schemeClr val="accent2"/>
              </a:solidFill>
              <a:latin typeface="Arial" charset="0"/>
            </a:endParaRPr>
          </a:p>
        </p:txBody>
      </p:sp>
      <p:graphicFrame>
        <p:nvGraphicFramePr>
          <p:cNvPr id="7" name="5 Diyagram"/>
          <p:cNvGraphicFramePr/>
          <p:nvPr>
            <p:extLst>
              <p:ext uri="{D42A27DB-BD31-4B8C-83A1-F6EECF244321}">
                <p14:modId xmlns:p14="http://schemas.microsoft.com/office/powerpoint/2010/main" val="3365029725"/>
              </p:ext>
            </p:extLst>
          </p:nvPr>
        </p:nvGraphicFramePr>
        <p:xfrm>
          <a:off x="244492" y="3078080"/>
          <a:ext cx="8143932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" name="Diagram group"/>
          <p:cNvGrpSpPr/>
          <p:nvPr/>
        </p:nvGrpSpPr>
        <p:grpSpPr>
          <a:xfrm>
            <a:off x="3203848" y="1196752"/>
            <a:ext cx="2592288" cy="1584176"/>
            <a:chOff x="1729790" y="201686"/>
            <a:chExt cx="1232724" cy="739634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grpSp>
          <p:nvGrpSpPr>
            <p:cNvPr id="9" name="Grup 8"/>
            <p:cNvGrpSpPr/>
            <p:nvPr/>
          </p:nvGrpSpPr>
          <p:grpSpPr>
            <a:xfrm>
              <a:off x="1729790" y="201686"/>
              <a:ext cx="1232724" cy="739634"/>
              <a:chOff x="1729790" y="201686"/>
              <a:chExt cx="1232724" cy="739634"/>
            </a:xfrm>
          </p:grpSpPr>
          <p:sp>
            <p:nvSpPr>
              <p:cNvPr id="10" name="Yuvarlatılmış Dikdörtgen 9"/>
              <p:cNvSpPr/>
              <p:nvPr/>
            </p:nvSpPr>
            <p:spPr>
              <a:xfrm>
                <a:off x="1729790" y="201686"/>
                <a:ext cx="1232724" cy="739634"/>
              </a:xfrm>
              <a:prstGeom prst="roundRect">
                <a:avLst>
                  <a:gd name="adj" fmla="val 10000"/>
                </a:avLst>
              </a:prstGeom>
              <a:solidFill>
                <a:srgbClr val="FF0000"/>
              </a:solidFill>
              <a:sp3d extrusionH="50600" prstMaterial="metal">
                <a:bevelT w="101600" h="80600" prst="relaxedInset"/>
                <a:bevelB w="80600" h="80600" prst="relaxedInset"/>
              </a:sp3d>
            </p:spPr>
            <p:style>
              <a:lnRef idx="0">
                <a:schemeClr val="accent6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1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1" name="Yuvarlatılmış Dikdörtgen 4"/>
              <p:cNvSpPr/>
              <p:nvPr/>
            </p:nvSpPr>
            <p:spPr>
              <a:xfrm>
                <a:off x="1751453" y="223349"/>
                <a:ext cx="1189398" cy="696308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3820" tIns="83820" rIns="83820" bIns="83820" numCol="1" spcCol="1270" anchor="ctr" anchorCtr="0">
                <a:noAutofit/>
              </a:bodyPr>
              <a:lstStyle/>
              <a:p>
                <a:pPr lvl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4000" kern="1200" dirty="0"/>
                  <a:t>GİRİŞ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68791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379413" y="1340768"/>
            <a:ext cx="8496300" cy="4629747"/>
          </a:xfrm>
        </p:spPr>
        <p:txBody>
          <a:bodyPr>
            <a:noAutofit/>
          </a:bodyPr>
          <a:lstStyle/>
          <a:p>
            <a:pPr algn="just"/>
            <a:r>
              <a:rPr lang="tr-TR" sz="2800" dirty="0">
                <a:solidFill>
                  <a:schemeClr val="tx1"/>
                </a:solidFill>
              </a:rPr>
              <a:t>Metinlerde 28 punto yazı büyüklüğünü kullanınız. </a:t>
            </a:r>
          </a:p>
          <a:p>
            <a:pPr algn="just"/>
            <a:r>
              <a:rPr lang="tr-TR" sz="2800" dirty="0">
                <a:solidFill>
                  <a:schemeClr val="tx1"/>
                </a:solidFill>
              </a:rPr>
              <a:t>Metinleriniz için hangisi uygunsa sola dayalı ya da iki yana yaslı seçeneğini kullanınız (ortalı ve sağa dayalı biçimi kullanmayınız).</a:t>
            </a:r>
          </a:p>
          <a:p>
            <a:pPr algn="just"/>
            <a:r>
              <a:rPr lang="tr-TR" sz="2800" b="1" dirty="0">
                <a:solidFill>
                  <a:schemeClr val="tx1"/>
                </a:solidFill>
              </a:rPr>
              <a:t>Giriş</a:t>
            </a:r>
            <a:r>
              <a:rPr lang="tr-TR" sz="2800" dirty="0">
                <a:solidFill>
                  <a:schemeClr val="tx1"/>
                </a:solidFill>
              </a:rPr>
              <a:t> bölümünü mümkünse özü verecek şekilde 1 ya da 2 slayt ile sınırlayınız.</a:t>
            </a:r>
          </a:p>
          <a:p>
            <a:pPr algn="just"/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19458" name="Slayt Numarası Yer Tutucusu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7DFE3B0-4AB3-4E5D-8DD3-4D0E15EDDFEF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84213" y="6021388"/>
            <a:ext cx="7886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1200" b="1" i="0" dirty="0">
                <a:solidFill>
                  <a:srgbClr val="8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IV. ULUSLARARASI COĞRAFYA EĞİTİMİ KONGRESİ</a:t>
            </a:r>
            <a:endParaRPr lang="tr-TR" sz="1200" i="0" dirty="0">
              <a:solidFill>
                <a:srgbClr val="8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1200" b="0" dirty="0">
                <a:solidFill>
                  <a:srgbClr val="A50021"/>
                </a:solidFill>
                <a:latin typeface="Arial" charset="0"/>
              </a:rPr>
              <a:t>7-9 Ekim 2022</a:t>
            </a:r>
          </a:p>
          <a:p>
            <a:pPr algn="ctr"/>
            <a:r>
              <a:rPr lang="tr-TR" sz="1200" b="0" dirty="0">
                <a:solidFill>
                  <a:srgbClr val="A50021"/>
                </a:solidFill>
                <a:latin typeface="Arial" charset="0"/>
              </a:rPr>
              <a:t>Karabük-Türkiye / Karabük Üniversitesi</a:t>
            </a:r>
          </a:p>
          <a:p>
            <a:pPr algn="ctr"/>
            <a:endParaRPr lang="tr-TR" sz="1200" dirty="0">
              <a:solidFill>
                <a:schemeClr val="accent2"/>
              </a:solidFill>
              <a:latin typeface="Arial" charset="0"/>
            </a:endParaRPr>
          </a:p>
        </p:txBody>
      </p:sp>
      <p:graphicFrame>
        <p:nvGraphicFramePr>
          <p:cNvPr id="7" name="5 Diyagram"/>
          <p:cNvGraphicFramePr/>
          <p:nvPr>
            <p:extLst>
              <p:ext uri="{D42A27DB-BD31-4B8C-83A1-F6EECF244321}">
                <p14:modId xmlns:p14="http://schemas.microsoft.com/office/powerpoint/2010/main" val="3016262681"/>
              </p:ext>
            </p:extLst>
          </p:nvPr>
        </p:nvGraphicFramePr>
        <p:xfrm>
          <a:off x="388508" y="197760"/>
          <a:ext cx="8143932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557491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ayt Numarası Yer Tutucusu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D8731FC-C48E-4EF5-B250-8B07645CE35C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84213" y="6021388"/>
            <a:ext cx="7886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1200" b="1" i="0" dirty="0">
                <a:solidFill>
                  <a:srgbClr val="8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IV. ULUSLARARASI COĞRAFYA EĞİTİMİ KONGRESİ</a:t>
            </a:r>
            <a:endParaRPr lang="tr-TR" sz="1200" i="0" dirty="0">
              <a:solidFill>
                <a:srgbClr val="8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1200" b="0" dirty="0">
                <a:solidFill>
                  <a:srgbClr val="A50021"/>
                </a:solidFill>
                <a:latin typeface="Arial" charset="0"/>
              </a:rPr>
              <a:t>7-9 Ekim 2022</a:t>
            </a:r>
          </a:p>
          <a:p>
            <a:pPr algn="ctr"/>
            <a:r>
              <a:rPr lang="tr-TR" sz="1200" b="0" dirty="0">
                <a:solidFill>
                  <a:srgbClr val="A50021"/>
                </a:solidFill>
                <a:latin typeface="Arial" charset="0"/>
              </a:rPr>
              <a:t>Karabük-Türkiye / Karabük Üniversitesi</a:t>
            </a:r>
          </a:p>
          <a:p>
            <a:pPr algn="ctr"/>
            <a:endParaRPr lang="tr-TR" sz="1200" dirty="0">
              <a:solidFill>
                <a:schemeClr val="accent2"/>
              </a:solidFill>
              <a:latin typeface="Arial" charset="0"/>
            </a:endParaRPr>
          </a:p>
        </p:txBody>
      </p:sp>
      <p:graphicFrame>
        <p:nvGraphicFramePr>
          <p:cNvPr id="7" name="5 Diyagram"/>
          <p:cNvGraphicFramePr/>
          <p:nvPr>
            <p:extLst>
              <p:ext uri="{D42A27DB-BD31-4B8C-83A1-F6EECF244321}">
                <p14:modId xmlns:p14="http://schemas.microsoft.com/office/powerpoint/2010/main" val="143913831"/>
              </p:ext>
            </p:extLst>
          </p:nvPr>
        </p:nvGraphicFramePr>
        <p:xfrm>
          <a:off x="244492" y="3078080"/>
          <a:ext cx="8143932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" name="Diagram group"/>
          <p:cNvGrpSpPr/>
          <p:nvPr/>
        </p:nvGrpSpPr>
        <p:grpSpPr>
          <a:xfrm>
            <a:off x="3203848" y="764704"/>
            <a:ext cx="2592288" cy="1584176"/>
            <a:chOff x="1729790" y="201686"/>
            <a:chExt cx="1232724" cy="739634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grpSp>
          <p:nvGrpSpPr>
            <p:cNvPr id="9" name="Grup 8"/>
            <p:cNvGrpSpPr/>
            <p:nvPr/>
          </p:nvGrpSpPr>
          <p:grpSpPr>
            <a:xfrm>
              <a:off x="1729790" y="201686"/>
              <a:ext cx="1232724" cy="739634"/>
              <a:chOff x="1729790" y="201686"/>
              <a:chExt cx="1232724" cy="739634"/>
            </a:xfrm>
          </p:grpSpPr>
          <p:sp>
            <p:nvSpPr>
              <p:cNvPr id="10" name="Yuvarlatılmış Dikdörtgen 9"/>
              <p:cNvSpPr/>
              <p:nvPr/>
            </p:nvSpPr>
            <p:spPr>
              <a:xfrm>
                <a:off x="1729790" y="201686"/>
                <a:ext cx="1232724" cy="739634"/>
              </a:xfrm>
              <a:prstGeom prst="roundRect">
                <a:avLst>
                  <a:gd name="adj" fmla="val 10000"/>
                </a:avLst>
              </a:prstGeom>
              <a:solidFill>
                <a:srgbClr val="FF0000"/>
              </a:solidFill>
              <a:sp3d extrusionH="50600" prstMaterial="metal">
                <a:bevelT w="101600" h="80600" prst="relaxedInset"/>
                <a:bevelB w="80600" h="80600" prst="relaxedInset"/>
              </a:sp3d>
            </p:spPr>
            <p:style>
              <a:lnRef idx="0">
                <a:schemeClr val="accent6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1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1" name="Yuvarlatılmış Dikdörtgen 4"/>
              <p:cNvSpPr/>
              <p:nvPr/>
            </p:nvSpPr>
            <p:spPr>
              <a:xfrm>
                <a:off x="1751453" y="223349"/>
                <a:ext cx="1189398" cy="696308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3820" tIns="83820" rIns="83820" bIns="83820" numCol="1" spcCol="1270" anchor="ctr" anchorCtr="0">
                <a:noAutofit/>
              </a:bodyPr>
              <a:lstStyle/>
              <a:p>
                <a:pPr lvl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4000" kern="1200" dirty="0"/>
                  <a:t>AMAÇ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799967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6"/>
          <p:cNvSpPr>
            <a:spLocks noGrp="1" noChangeArrowheads="1"/>
          </p:cNvSpPr>
          <p:nvPr>
            <p:ph idx="1"/>
          </p:nvPr>
        </p:nvSpPr>
        <p:spPr>
          <a:xfrm>
            <a:off x="428596" y="1714500"/>
            <a:ext cx="8247860" cy="4162425"/>
          </a:xfrm>
        </p:spPr>
        <p:txBody>
          <a:bodyPr>
            <a:normAutofit/>
          </a:bodyPr>
          <a:lstStyle/>
          <a:p>
            <a:pPr marL="0" indent="0" defTabSz="91440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tr-TR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 ve net ifadelerle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araştırmanın amacı, …… </a:t>
            </a:r>
            <a:r>
              <a:rPr lang="tr-TR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araştırmada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incelenmiştir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6" name="Slayt Numarası Yer Tutucusu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2F076D1-BEE8-458C-9CBA-0FCE0AD9F174}" type="slidenum">
              <a:rPr lang="tr-TR" smtClean="0"/>
              <a:pPr/>
              <a:t>5</a:t>
            </a:fld>
            <a:endParaRPr lang="tr-TR"/>
          </a:p>
        </p:txBody>
      </p:sp>
      <p:graphicFrame>
        <p:nvGraphicFramePr>
          <p:cNvPr id="7" name="5 Diyagram"/>
          <p:cNvGraphicFramePr/>
          <p:nvPr>
            <p:extLst>
              <p:ext uri="{D42A27DB-BD31-4B8C-83A1-F6EECF244321}">
                <p14:modId xmlns:p14="http://schemas.microsoft.com/office/powerpoint/2010/main" val="4193100262"/>
              </p:ext>
            </p:extLst>
          </p:nvPr>
        </p:nvGraphicFramePr>
        <p:xfrm>
          <a:off x="428596" y="276608"/>
          <a:ext cx="8143932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84213" y="6021388"/>
            <a:ext cx="7886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1200" b="1" i="0" dirty="0">
                <a:solidFill>
                  <a:srgbClr val="8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IV. ULUSLARARASI COĞRAFYA EĞİTİMİ KONGRESİ</a:t>
            </a:r>
            <a:endParaRPr lang="tr-TR" sz="1200" i="0" dirty="0">
              <a:solidFill>
                <a:srgbClr val="8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1200" b="0" dirty="0">
                <a:solidFill>
                  <a:srgbClr val="A50021"/>
                </a:solidFill>
                <a:latin typeface="Arial" charset="0"/>
              </a:rPr>
              <a:t>7-9 Ekim 2022</a:t>
            </a:r>
          </a:p>
          <a:p>
            <a:pPr algn="ctr"/>
            <a:r>
              <a:rPr lang="tr-TR" sz="1200" b="0" dirty="0">
                <a:solidFill>
                  <a:srgbClr val="A50021"/>
                </a:solidFill>
                <a:latin typeface="Arial" charset="0"/>
              </a:rPr>
              <a:t>Karabük-Türkiye / Karabük Üniversitesi</a:t>
            </a:r>
          </a:p>
          <a:p>
            <a:pPr algn="ctr"/>
            <a:endParaRPr lang="tr-TR" sz="1200" dirty="0">
              <a:solidFill>
                <a:schemeClr val="accent2"/>
              </a:solidFill>
              <a:latin typeface="Arial" charset="0"/>
            </a:endParaRPr>
          </a:p>
        </p:txBody>
      </p:sp>
      <p:grpSp>
        <p:nvGrpSpPr>
          <p:cNvPr id="8" name="8 Grup"/>
          <p:cNvGrpSpPr/>
          <p:nvPr/>
        </p:nvGrpSpPr>
        <p:grpSpPr>
          <a:xfrm rot="16200000" flipH="1">
            <a:off x="2861419" y="1252859"/>
            <a:ext cx="542552" cy="430338"/>
            <a:chOff x="4811600" y="418646"/>
            <a:chExt cx="261337" cy="30571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9 Sağ Ok"/>
            <p:cNvSpPr/>
            <p:nvPr/>
          </p:nvSpPr>
          <p:spPr>
            <a:xfrm>
              <a:off x="4811600" y="418646"/>
              <a:ext cx="261337" cy="305715"/>
            </a:xfrm>
            <a:prstGeom prst="rightArrow">
              <a:avLst>
                <a:gd name="adj1" fmla="val 60000"/>
                <a:gd name="adj2" fmla="val 50000"/>
              </a:avLst>
            </a:prstGeom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Sağ Ok 4"/>
            <p:cNvSpPr/>
            <p:nvPr/>
          </p:nvSpPr>
          <p:spPr>
            <a:xfrm>
              <a:off x="4811600" y="479789"/>
              <a:ext cx="182936" cy="183429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buClr>
                  <a:schemeClr val="accent2"/>
                </a:buClr>
                <a:buFont typeface="Wingdings" pitchFamily="2" charset="2"/>
                <a:buNone/>
                <a:defRPr/>
              </a:pPr>
              <a:endParaRPr lang="tr-TR" sz="1300"/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ayt Numarası Yer Tutucusu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D8731FC-C48E-4EF5-B250-8B07645CE35C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84213" y="6021388"/>
            <a:ext cx="7886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1200" b="1" i="0" dirty="0">
                <a:solidFill>
                  <a:srgbClr val="8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IV. ULUSLARARASI COĞRAFYA EĞİTİMİ KONGRESİ</a:t>
            </a:r>
            <a:endParaRPr lang="tr-TR" sz="1200" i="0" dirty="0">
              <a:solidFill>
                <a:srgbClr val="8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1200" b="0" dirty="0">
                <a:solidFill>
                  <a:srgbClr val="A50021"/>
                </a:solidFill>
                <a:latin typeface="Arial" charset="0"/>
              </a:rPr>
              <a:t>7-9 Ekim 2022</a:t>
            </a:r>
          </a:p>
          <a:p>
            <a:pPr algn="ctr"/>
            <a:r>
              <a:rPr lang="tr-TR" sz="1200" b="0" dirty="0">
                <a:solidFill>
                  <a:srgbClr val="A50021"/>
                </a:solidFill>
                <a:latin typeface="Arial" charset="0"/>
              </a:rPr>
              <a:t>Karabük-Türkiye / Karabük Üniversitesi</a:t>
            </a:r>
          </a:p>
          <a:p>
            <a:pPr algn="ctr"/>
            <a:endParaRPr lang="tr-TR" sz="1200" dirty="0">
              <a:solidFill>
                <a:schemeClr val="accent2"/>
              </a:solidFill>
              <a:latin typeface="Arial" charset="0"/>
            </a:endParaRPr>
          </a:p>
        </p:txBody>
      </p:sp>
      <p:graphicFrame>
        <p:nvGraphicFramePr>
          <p:cNvPr id="7" name="5 Diyagram"/>
          <p:cNvGraphicFramePr/>
          <p:nvPr>
            <p:extLst>
              <p:ext uri="{D42A27DB-BD31-4B8C-83A1-F6EECF244321}">
                <p14:modId xmlns:p14="http://schemas.microsoft.com/office/powerpoint/2010/main" val="3508446271"/>
              </p:ext>
            </p:extLst>
          </p:nvPr>
        </p:nvGraphicFramePr>
        <p:xfrm>
          <a:off x="244492" y="3078080"/>
          <a:ext cx="8143932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" name="Diagram group"/>
          <p:cNvGrpSpPr/>
          <p:nvPr/>
        </p:nvGrpSpPr>
        <p:grpSpPr>
          <a:xfrm>
            <a:off x="3203848" y="764704"/>
            <a:ext cx="2592288" cy="1584176"/>
            <a:chOff x="1729790" y="201686"/>
            <a:chExt cx="1232724" cy="739634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grpSp>
          <p:nvGrpSpPr>
            <p:cNvPr id="9" name="Grup 8"/>
            <p:cNvGrpSpPr/>
            <p:nvPr/>
          </p:nvGrpSpPr>
          <p:grpSpPr>
            <a:xfrm>
              <a:off x="1729790" y="201686"/>
              <a:ext cx="1232724" cy="739634"/>
              <a:chOff x="1729790" y="201686"/>
              <a:chExt cx="1232724" cy="739634"/>
            </a:xfrm>
          </p:grpSpPr>
          <p:sp>
            <p:nvSpPr>
              <p:cNvPr id="10" name="Yuvarlatılmış Dikdörtgen 9"/>
              <p:cNvSpPr/>
              <p:nvPr/>
            </p:nvSpPr>
            <p:spPr>
              <a:xfrm>
                <a:off x="1729790" y="201686"/>
                <a:ext cx="1232724" cy="739634"/>
              </a:xfrm>
              <a:prstGeom prst="roundRect">
                <a:avLst>
                  <a:gd name="adj" fmla="val 10000"/>
                </a:avLst>
              </a:prstGeom>
              <a:solidFill>
                <a:srgbClr val="FF0000"/>
              </a:solidFill>
              <a:sp3d extrusionH="50600" prstMaterial="metal">
                <a:bevelT w="101600" h="80600" prst="relaxedInset"/>
                <a:bevelB w="80600" h="80600" prst="relaxedInset"/>
              </a:sp3d>
            </p:spPr>
            <p:style>
              <a:lnRef idx="0">
                <a:schemeClr val="accent6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1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1" name="Yuvarlatılmış Dikdörtgen 4"/>
              <p:cNvSpPr/>
              <p:nvPr/>
            </p:nvSpPr>
            <p:spPr>
              <a:xfrm>
                <a:off x="1751453" y="223349"/>
                <a:ext cx="1189398" cy="696308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3820" tIns="83820" rIns="83820" bIns="83820" numCol="1" spcCol="1270" anchor="ctr" anchorCtr="0">
                <a:noAutofit/>
              </a:bodyPr>
              <a:lstStyle/>
              <a:p>
                <a:pPr lvl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4000" dirty="0"/>
                  <a:t>YÖNTEM</a:t>
                </a:r>
                <a:endParaRPr lang="tr-TR" sz="4000" kern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152197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6"/>
          <p:cNvSpPr>
            <a:spLocks noGrp="1" noChangeArrowheads="1"/>
          </p:cNvSpPr>
          <p:nvPr>
            <p:ph idx="1"/>
          </p:nvPr>
        </p:nvSpPr>
        <p:spPr>
          <a:xfrm>
            <a:off x="428596" y="1725722"/>
            <a:ext cx="8319868" cy="415120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araştırmada</a:t>
            </a:r>
            <a:r>
              <a:rPr lang="tr-TR" sz="28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..…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yöntemi kullanılmıştır. (İlgili araştırmanın yöntemi dahilinde araştırmanın modeli,  veri toplama tekniği, evren ve örneklemi, sınırlılıkları da olmalı)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 Soruları </a:t>
            </a:r>
            <a:r>
              <a:rPr lang="tr-TR" sz="28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7650" name="Slayt Numarası Yer Tutucusu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0F0E73A-7313-4447-876B-DFF53BD7A46E}" type="slidenum">
              <a:rPr lang="tr-TR" smtClean="0"/>
              <a:pPr/>
              <a:t>7</a:t>
            </a:fld>
            <a:endParaRPr lang="tr-TR"/>
          </a:p>
        </p:txBody>
      </p:sp>
      <p:grpSp>
        <p:nvGrpSpPr>
          <p:cNvPr id="3" name="8 Grup"/>
          <p:cNvGrpSpPr/>
          <p:nvPr/>
        </p:nvGrpSpPr>
        <p:grpSpPr>
          <a:xfrm rot="16200000" flipH="1">
            <a:off x="4301579" y="1036835"/>
            <a:ext cx="542552" cy="430338"/>
            <a:chOff x="4811600" y="418646"/>
            <a:chExt cx="261337" cy="30571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2" name="9 Sağ Ok"/>
            <p:cNvSpPr/>
            <p:nvPr/>
          </p:nvSpPr>
          <p:spPr>
            <a:xfrm>
              <a:off x="4811600" y="418646"/>
              <a:ext cx="261337" cy="305715"/>
            </a:xfrm>
            <a:prstGeom prst="rightArrow">
              <a:avLst>
                <a:gd name="adj1" fmla="val 60000"/>
                <a:gd name="adj2" fmla="val 50000"/>
              </a:avLst>
            </a:prstGeom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Sağ Ok 4"/>
            <p:cNvSpPr/>
            <p:nvPr/>
          </p:nvSpPr>
          <p:spPr>
            <a:xfrm>
              <a:off x="4811600" y="479789"/>
              <a:ext cx="182936" cy="183429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buClr>
                  <a:schemeClr val="accent2"/>
                </a:buClr>
                <a:buFont typeface="Wingdings" pitchFamily="2" charset="2"/>
                <a:buNone/>
                <a:defRPr/>
              </a:pPr>
              <a:endParaRPr lang="tr-TR" sz="1300"/>
            </a:p>
          </p:txBody>
        </p:sp>
      </p:grp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684213" y="6021388"/>
            <a:ext cx="7886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1200" b="1" i="0" dirty="0">
                <a:solidFill>
                  <a:srgbClr val="8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IV. ULUSLARARASI COĞRAFYA EĞİTİMİ KONGRESİ</a:t>
            </a:r>
            <a:endParaRPr lang="tr-TR" sz="1200" i="0" dirty="0">
              <a:solidFill>
                <a:srgbClr val="8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1200" b="0" dirty="0">
                <a:solidFill>
                  <a:srgbClr val="A50021"/>
                </a:solidFill>
                <a:latin typeface="Arial" charset="0"/>
              </a:rPr>
              <a:t>7-9 Ekim 2022</a:t>
            </a:r>
          </a:p>
          <a:p>
            <a:pPr algn="ctr"/>
            <a:r>
              <a:rPr lang="tr-TR" sz="1200" b="0" dirty="0">
                <a:solidFill>
                  <a:srgbClr val="A50021"/>
                </a:solidFill>
                <a:latin typeface="Arial" charset="0"/>
              </a:rPr>
              <a:t>Karabük-Türkiye / Karabük Üniversitesi</a:t>
            </a:r>
          </a:p>
          <a:p>
            <a:pPr algn="ctr"/>
            <a:endParaRPr lang="tr-TR" sz="1200" dirty="0">
              <a:solidFill>
                <a:schemeClr val="accent2"/>
              </a:solidFill>
              <a:latin typeface="Arial" charset="0"/>
            </a:endParaRPr>
          </a:p>
        </p:txBody>
      </p:sp>
      <p:graphicFrame>
        <p:nvGraphicFramePr>
          <p:cNvPr id="15" name="5 Diyagram"/>
          <p:cNvGraphicFramePr/>
          <p:nvPr>
            <p:extLst>
              <p:ext uri="{D42A27DB-BD31-4B8C-83A1-F6EECF244321}">
                <p14:modId xmlns:p14="http://schemas.microsoft.com/office/powerpoint/2010/main" val="114690520"/>
              </p:ext>
            </p:extLst>
          </p:nvPr>
        </p:nvGraphicFramePr>
        <p:xfrm>
          <a:off x="428596" y="276608"/>
          <a:ext cx="8143932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28881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ayt Numarası Yer Tutucusu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D8731FC-C48E-4EF5-B250-8B07645CE35C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84213" y="6021388"/>
            <a:ext cx="7886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1200" b="1" i="0" dirty="0">
                <a:solidFill>
                  <a:srgbClr val="8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IV. ULUSLARARASI COĞRAFYA EĞİTİMİ KONGRESİ</a:t>
            </a:r>
            <a:endParaRPr lang="tr-TR" sz="1200" i="0" dirty="0">
              <a:solidFill>
                <a:srgbClr val="8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1200" b="0" dirty="0">
                <a:solidFill>
                  <a:srgbClr val="A50021"/>
                </a:solidFill>
                <a:latin typeface="Arial" charset="0"/>
              </a:rPr>
              <a:t>7-9 Ekim 2022</a:t>
            </a:r>
          </a:p>
          <a:p>
            <a:pPr algn="ctr"/>
            <a:r>
              <a:rPr lang="tr-TR" sz="1200" b="0" dirty="0">
                <a:solidFill>
                  <a:srgbClr val="A50021"/>
                </a:solidFill>
                <a:latin typeface="Arial" charset="0"/>
              </a:rPr>
              <a:t>Karabük-Türkiye / Karabük Üniversitesi</a:t>
            </a:r>
          </a:p>
          <a:p>
            <a:pPr algn="ctr"/>
            <a:endParaRPr lang="tr-TR" sz="1200" dirty="0">
              <a:solidFill>
                <a:schemeClr val="accent2"/>
              </a:solidFill>
              <a:latin typeface="Arial" charset="0"/>
            </a:endParaRPr>
          </a:p>
        </p:txBody>
      </p:sp>
      <p:graphicFrame>
        <p:nvGraphicFramePr>
          <p:cNvPr id="7" name="5 Diyagram"/>
          <p:cNvGraphicFramePr/>
          <p:nvPr>
            <p:extLst>
              <p:ext uri="{D42A27DB-BD31-4B8C-83A1-F6EECF244321}">
                <p14:modId xmlns:p14="http://schemas.microsoft.com/office/powerpoint/2010/main" val="2910375581"/>
              </p:ext>
            </p:extLst>
          </p:nvPr>
        </p:nvGraphicFramePr>
        <p:xfrm>
          <a:off x="244492" y="3078080"/>
          <a:ext cx="8143932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" name="Diagram group"/>
          <p:cNvGrpSpPr/>
          <p:nvPr/>
        </p:nvGrpSpPr>
        <p:grpSpPr>
          <a:xfrm>
            <a:off x="3059832" y="764704"/>
            <a:ext cx="2952328" cy="1584176"/>
            <a:chOff x="1729790" y="201686"/>
            <a:chExt cx="1232724" cy="739634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grpSp>
          <p:nvGrpSpPr>
            <p:cNvPr id="9" name="Grup 8"/>
            <p:cNvGrpSpPr/>
            <p:nvPr/>
          </p:nvGrpSpPr>
          <p:grpSpPr>
            <a:xfrm>
              <a:off x="1729790" y="201686"/>
              <a:ext cx="1232724" cy="739634"/>
              <a:chOff x="1729790" y="201686"/>
              <a:chExt cx="1232724" cy="739634"/>
            </a:xfrm>
          </p:grpSpPr>
          <p:sp>
            <p:nvSpPr>
              <p:cNvPr id="10" name="Yuvarlatılmış Dikdörtgen 9"/>
              <p:cNvSpPr/>
              <p:nvPr/>
            </p:nvSpPr>
            <p:spPr>
              <a:xfrm>
                <a:off x="1729790" y="201686"/>
                <a:ext cx="1232724" cy="739634"/>
              </a:xfrm>
              <a:prstGeom prst="roundRect">
                <a:avLst>
                  <a:gd name="adj" fmla="val 10000"/>
                </a:avLst>
              </a:prstGeom>
              <a:solidFill>
                <a:srgbClr val="FF0000"/>
              </a:solidFill>
              <a:sp3d extrusionH="50600" prstMaterial="metal">
                <a:bevelT w="101600" h="80600" prst="relaxedInset"/>
                <a:bevelB w="80600" h="80600" prst="relaxedInset"/>
              </a:sp3d>
            </p:spPr>
            <p:style>
              <a:lnRef idx="0">
                <a:schemeClr val="accent6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1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1" name="Yuvarlatılmış Dikdörtgen 4"/>
              <p:cNvSpPr/>
              <p:nvPr/>
            </p:nvSpPr>
            <p:spPr>
              <a:xfrm>
                <a:off x="1751453" y="223349"/>
                <a:ext cx="1189398" cy="696308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3820" tIns="83820" rIns="83820" bIns="83820" numCol="1" spcCol="1270" anchor="ctr" anchorCtr="0">
                <a:noAutofit/>
              </a:bodyPr>
              <a:lstStyle/>
              <a:p>
                <a:pPr lvl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tr-TR" sz="4000" dirty="0"/>
                  <a:t>BULGULAR</a:t>
                </a:r>
                <a:endParaRPr lang="tr-TR" sz="4000" kern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356992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960080A-55FF-9794-A353-72FCB2161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altLang="tr-TR" sz="40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F58EFCE-5B56-FA43-430E-BA716CCB1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…….</a:t>
            </a:r>
            <a:endParaRPr lang="tr-TR" altLang="tr-TR" sz="2800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9B09276-55D0-E923-B1EC-B7574EF9B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8. Ulusal Eğitim Yönetimi Kongresi 07-09 Kasım 2013 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BDC7C01-BC21-12DF-8CDB-DB02CCB59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29441-7EB2-4F57-B8CE-AFE164A65D4C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  <p:grpSp>
        <p:nvGrpSpPr>
          <p:cNvPr id="6" name="Grup 4">
            <a:extLst>
              <a:ext uri="{FF2B5EF4-FFF2-40B4-BE49-F238E27FC236}">
                <a16:creationId xmlns:a16="http://schemas.microsoft.com/office/drawing/2014/main" id="{2CC87017-C87F-21BD-3EB8-440B29BAE459}"/>
              </a:ext>
            </a:extLst>
          </p:cNvPr>
          <p:cNvGrpSpPr>
            <a:grpSpLocks/>
          </p:cNvGrpSpPr>
          <p:nvPr/>
        </p:nvGrpSpPr>
        <p:grpSpPr bwMode="auto">
          <a:xfrm>
            <a:off x="445909" y="269046"/>
            <a:ext cx="8143310" cy="1790526"/>
            <a:chOff x="388508" y="188640"/>
            <a:chExt cx="8143932" cy="2103865"/>
          </a:xfrm>
        </p:grpSpPr>
        <p:graphicFrame>
          <p:nvGraphicFramePr>
            <p:cNvPr id="7" name="5 Diyagram">
              <a:extLst>
                <a:ext uri="{FF2B5EF4-FFF2-40B4-BE49-F238E27FC236}">
                  <a16:creationId xmlns:a16="http://schemas.microsoft.com/office/drawing/2014/main" id="{4118606D-98D2-BBE2-C77C-2E6FC339405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386263641"/>
                </p:ext>
              </p:extLst>
            </p:nvPr>
          </p:nvGraphicFramePr>
          <p:xfrm>
            <a:off x="388508" y="188640"/>
            <a:ext cx="8143932" cy="114300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Yuvarlatılmış Dikdörtgen 4">
              <a:extLst>
                <a:ext uri="{FF2B5EF4-FFF2-40B4-BE49-F238E27FC236}">
                  <a16:creationId xmlns:a16="http://schemas.microsoft.com/office/drawing/2014/main" id="{53E183F8-4982-F39E-3249-6EF4C9C82264}"/>
                </a:ext>
              </a:extLst>
            </p:cNvPr>
            <p:cNvSpPr/>
            <p:nvPr/>
          </p:nvSpPr>
          <p:spPr>
            <a:xfrm>
              <a:off x="5292595" y="1816095"/>
              <a:ext cx="1592904" cy="476410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7630" tIns="87630" rIns="87630" bIns="87630" spcCol="1270" anchor="ctr"/>
            <a:lstStyle/>
            <a:p>
              <a:pPr algn="ctr" defTabSz="1022350">
                <a:lnSpc>
                  <a:spcPct val="90000"/>
                </a:lnSpc>
                <a:spcAft>
                  <a:spcPct val="35000"/>
                </a:spcAft>
                <a:buClr>
                  <a:schemeClr val="accent2"/>
                </a:buClr>
                <a:buFont typeface="Wingdings" pitchFamily="2" charset="2"/>
                <a:buNone/>
                <a:defRPr/>
              </a:pPr>
              <a:endParaRPr lang="tr-TR" sz="2800" dirty="0"/>
            </a:p>
          </p:txBody>
        </p:sp>
        <p:sp>
          <p:nvSpPr>
            <p:cNvPr id="9" name="Sağ Ok 4">
              <a:extLst>
                <a:ext uri="{FF2B5EF4-FFF2-40B4-BE49-F238E27FC236}">
                  <a16:creationId xmlns:a16="http://schemas.microsoft.com/office/drawing/2014/main" id="{281D1DD1-733E-FB46-01A7-AB24F4D341F5}"/>
                </a:ext>
              </a:extLst>
            </p:cNvPr>
            <p:cNvSpPr/>
            <p:nvPr/>
          </p:nvSpPr>
          <p:spPr>
            <a:xfrm rot="16200000" flipH="1">
              <a:off x="7551942" y="1248781"/>
              <a:ext cx="292223" cy="206421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buClr>
                  <a:schemeClr val="accent2"/>
                </a:buClr>
                <a:buFont typeface="Wingdings" pitchFamily="2" charset="2"/>
                <a:buNone/>
                <a:defRPr/>
              </a:pPr>
              <a:endParaRPr lang="tr-TR" sz="1300"/>
            </a:p>
          </p:txBody>
        </p:sp>
      </p:grpSp>
    </p:spTree>
    <p:extLst>
      <p:ext uri="{BB962C8B-B14F-4D97-AF65-F5344CB8AC3E}">
        <p14:creationId xmlns:p14="http://schemas.microsoft.com/office/powerpoint/2010/main" val="560582431"/>
      </p:ext>
    </p:extLst>
  </p:cSld>
  <p:clrMapOvr>
    <a:masterClrMapping/>
  </p:clrMapOvr>
</p:sld>
</file>

<file path=ppt/theme/theme1.xml><?xml version="1.0" encoding="utf-8"?>
<a:theme xmlns:a="http://schemas.openxmlformats.org/drawingml/2006/main" name="Temel">
  <a:themeElements>
    <a:clrScheme name="Teme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Tem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mel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TM03457444[[fn=Temel]]</Template>
  <TotalTime>36518</TotalTime>
  <Words>361</Words>
  <Application>Microsoft Office PowerPoint</Application>
  <PresentationFormat>Ekran Gösterisi (4:3)</PresentationFormat>
  <Paragraphs>132</Paragraphs>
  <Slides>12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9" baseType="lpstr">
      <vt:lpstr>Arial</vt:lpstr>
      <vt:lpstr>Calibri</vt:lpstr>
      <vt:lpstr>Corbel</vt:lpstr>
      <vt:lpstr>Times New Roman</vt:lpstr>
      <vt:lpstr>Verdana</vt:lpstr>
      <vt:lpstr>Wingdings</vt:lpstr>
      <vt:lpstr>Temel</vt:lpstr>
      <vt:lpstr>Bildiri başlığınızı bu KISMA yazınız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</vt:lpstr>
      <vt:lpstr>PowerPoint Sunusu</vt:lpstr>
      <vt:lpstr>PowerPoint Sunusu</vt:lpstr>
      <vt:lpstr>PowerPoint Sunusu</vt:lpstr>
    </vt:vector>
  </TitlesOfParts>
  <Company>UCEK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UCEK 2022</dc:title>
  <dc:creator/>
  <cp:lastModifiedBy>HAKEM</cp:lastModifiedBy>
  <cp:revision>503</cp:revision>
  <dcterms:created xsi:type="dcterms:W3CDTF">2011-08-28T17:36:40Z</dcterms:created>
  <dcterms:modified xsi:type="dcterms:W3CDTF">2022-09-25T21:26:51Z</dcterms:modified>
</cp:coreProperties>
</file>